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5651500" cy="47561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133480" y="1537165"/>
            <a:ext cx="2786379" cy="1394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455"/>
              </a:lnSpc>
            </a:pPr>
            <a:r>
              <a:rPr sz="1800" kern="0" spc="-1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Fan</a:t>
            </a:r>
            <a:r>
              <a:rPr sz="1800" kern="0" spc="11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-1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 </a:t>
            </a:r>
            <a:r>
              <a:rPr sz="1800" kern="0" spc="-2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ts val="1225"/>
              </a:lnSpc>
              <a:spcBef>
                <a:spcPts val="28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Turbulent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flow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eat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exchange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19050" algn="l" rtl="0" eaLnBrk="0">
              <a:lnSpc>
                <a:spcPct val="116000"/>
              </a:lnSpc>
              <a:spcBef>
                <a:spcPts val="27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Tangential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flow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Symmetrical six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circular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 design with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additional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shear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force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ts val="955"/>
              </a:lnSpc>
              <a:spcBef>
                <a:spcPts val="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improve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mild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stiring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0325" y="1276350"/>
            <a:ext cx="5530850" cy="220345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325" y="1276350"/>
            <a:ext cx="749319" cy="1168401"/>
          </a:xfrm>
          <a:prstGeom prst="rect">
            <a:avLst/>
          </a:prstGeom>
        </p:spPr>
      </p:pic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60325" y="1276350"/>
          <a:ext cx="5530215" cy="2203450"/>
        </p:xfrm>
        <a:graphic>
          <a:graphicData uri="http://schemas.openxmlformats.org/drawingml/2006/table">
            <a:tbl>
              <a:tblPr/>
              <a:tblGrid>
                <a:gridCol w="715645"/>
                <a:gridCol w="1191895"/>
                <a:gridCol w="2286000"/>
                <a:gridCol w="1336675"/>
              </a:tblGrid>
              <a:tr h="12833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6365" algn="ctr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700" b="1" kern="0" spc="20" dirty="0">
                          <a:solidFill>
                            <a:schemeClr val="bg1">
                              <a:alpha val="100000"/>
                            </a:scheme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Anchor</a:t>
                      </a:r>
                      <a:endParaRPr sz="700" b="1" dirty="0">
                        <a:solidFill>
                          <a:schemeClr val="bg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marL="126365" algn="ctr" rtl="0" eaLnBrk="0">
                        <a:lnSpc>
                          <a:spcPct val="79000"/>
                        </a:lnSpc>
                        <a:spcBef>
                          <a:spcPts val="65"/>
                        </a:spcBef>
                      </a:pPr>
                      <a:r>
                        <a:rPr sz="700" b="1" kern="0" spc="10" dirty="0">
                          <a:solidFill>
                            <a:schemeClr val="bg1">
                              <a:alpha val="100000"/>
                            </a:scheme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type</a:t>
                      </a:r>
                      <a:endParaRPr sz="700" b="1" dirty="0">
                        <a:solidFill>
                          <a:schemeClr val="bg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6365" algn="ctr" rtl="0" eaLnBrk="0">
                        <a:lnSpc>
                          <a:spcPts val="855"/>
                        </a:lnSpc>
                      </a:pPr>
                      <a:r>
                        <a:rPr sz="700" b="1" kern="0" spc="10" dirty="0">
                          <a:solidFill>
                            <a:schemeClr val="bg1">
                              <a:alpha val="100000"/>
                            </a:scheme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agitator</a:t>
                      </a:r>
                      <a:endParaRPr sz="700" b="1" dirty="0">
                        <a:solidFill>
                          <a:schemeClr val="bg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Pole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length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310  mm</a:t>
                      </a:r>
                      <a:endParaRPr sz="8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310  mm</a:t>
                      </a:r>
                      <a:endParaRPr sz="8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310  mm</a:t>
                      </a:r>
                      <a:endParaRPr sz="8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41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rod   diameter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8mm</a:t>
                      </a:r>
                      <a:endParaRPr sz="8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8mm</a:t>
                      </a:r>
                      <a:endParaRPr sz="8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6mm</a:t>
                      </a:r>
                      <a:endParaRPr sz="8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5934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Blade  diameter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80x70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mm</a:t>
                      </a:r>
                      <a:endParaRPr sz="8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60x60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mm</a:t>
                      </a:r>
                      <a:endParaRPr sz="8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40x40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mm</a:t>
                      </a:r>
                      <a:endParaRPr sz="8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25652" y="1276350"/>
            <a:ext cx="1790723" cy="584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66677" y="130162"/>
          <a:ext cx="5562600" cy="2241550"/>
        </p:xfrm>
        <a:graphic>
          <a:graphicData uri="http://schemas.openxmlformats.org/drawingml/2006/table">
            <a:tbl>
              <a:tblPr/>
              <a:tblGrid>
                <a:gridCol w="777875"/>
                <a:gridCol w="1612900"/>
                <a:gridCol w="1619250"/>
                <a:gridCol w="1552575"/>
              </a:tblGrid>
              <a:tr h="6064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1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" algn="ctr" rtl="0" eaLnBrk="0">
                        <a:lnSpc>
                          <a:spcPct val="87000"/>
                        </a:lnSpc>
                      </a:pPr>
                      <a:r>
                        <a:rPr sz="7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Four bladed</a:t>
                      </a:r>
                      <a:endParaRPr sz="7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3025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7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propeller</a:t>
                      </a:r>
                      <a:r>
                        <a:rPr sz="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</a:t>
                      </a: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</a:t>
                      </a:r>
                      <a:r>
                        <a:rPr sz="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agitator</a:t>
                      </a:r>
                      <a:endParaRPr sz="7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C7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Pole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lengt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8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8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0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rod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</a:t>
                      </a:r>
                      <a:r>
                        <a:rPr lang="en-US"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</a:t>
                      </a:r>
                      <a:endParaRPr lang="en-US"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4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0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0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Blade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lang="en-US"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en-US"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0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4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4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66677" y="2435218"/>
          <a:ext cx="5562600" cy="2190750"/>
        </p:xfrm>
        <a:graphic>
          <a:graphicData uri="http://schemas.openxmlformats.org/drawingml/2006/table">
            <a:tbl>
              <a:tblPr/>
              <a:tblGrid>
                <a:gridCol w="777875"/>
                <a:gridCol w="1612900"/>
                <a:gridCol w="1619250"/>
                <a:gridCol w="1552575"/>
              </a:tblGrid>
              <a:tr h="6699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800" b="1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Fan</a:t>
                      </a:r>
                      <a:r>
                        <a:rPr lang="en-US"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blade</a:t>
                      </a:r>
                      <a:r>
                        <a:rPr lang="en-US"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agitator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C7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Pole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length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350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340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330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</a:t>
                      </a: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en-US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Blade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</a:t>
                      </a: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en-US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2000"/>
                        </a:lnSpc>
                      </a:pPr>
                      <a:r>
                        <a:rPr sz="800" u="sng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80x70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r>
                        <a:rPr sz="8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0x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40x40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16122" y="2476498"/>
            <a:ext cx="482638" cy="57785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95519" y="158755"/>
            <a:ext cx="323830" cy="5206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2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3025" y="142875"/>
          <a:ext cx="5171440" cy="2291715"/>
        </p:xfrm>
        <a:graphic>
          <a:graphicData uri="http://schemas.openxmlformats.org/drawingml/2006/table">
            <a:tbl>
              <a:tblPr/>
              <a:tblGrid>
                <a:gridCol w="763270"/>
                <a:gridCol w="1615440"/>
                <a:gridCol w="1615440"/>
                <a:gridCol w="1177290"/>
              </a:tblGrid>
              <a:tr h="6565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endParaRPr sz="10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1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" algn="ctr" rtl="0" eaLnBrk="0">
                        <a:lnSpc>
                          <a:spcPct val="83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Double bla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ded  centrifugal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3815"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agitator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Pole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length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rod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</a:t>
                      </a: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</a:t>
                      </a:r>
                      <a:endParaRPr lang="en-US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1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1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Blade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</a:t>
                      </a: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en-US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7000"/>
                        </a:lnSpc>
                      </a:pP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table 22"/>
          <p:cNvGraphicFramePr>
            <a:graphicFrameLocks noGrp="1"/>
          </p:cNvGraphicFramePr>
          <p:nvPr/>
        </p:nvGraphicFramePr>
        <p:xfrm>
          <a:off x="76175" y="2505076"/>
          <a:ext cx="5168900" cy="2241550"/>
        </p:xfrm>
        <a:graphic>
          <a:graphicData uri="http://schemas.openxmlformats.org/drawingml/2006/table">
            <a:tbl>
              <a:tblPr/>
              <a:tblGrid>
                <a:gridCol w="746125"/>
                <a:gridCol w="1619250"/>
                <a:gridCol w="1619250"/>
                <a:gridCol w="1184275"/>
              </a:tblGrid>
              <a:tr h="6508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ctr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 bla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ded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7625" algn="ctr" rtl="0" eaLnBrk="0">
                        <a:lnSpc>
                          <a:spcPct val="88000"/>
                        </a:lnSpc>
                        <a:spcBef>
                          <a:spcPts val="1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propeller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ype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agitator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6000"/>
                        </a:lnSpc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Pole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length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1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rod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</a:t>
                      </a: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</a:t>
                      </a:r>
                      <a:endParaRPr lang="en-US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1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1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Blade</a:t>
                      </a:r>
                      <a:r>
                        <a:rPr sz="8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dia</a:t>
                      </a:r>
                      <a:r>
                        <a:rPr sz="800" u="sng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ete</a:t>
                      </a:r>
                      <a:r>
                        <a:rPr lang="en-US"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en-US"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2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8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8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85998" y="2559046"/>
            <a:ext cx="2203435" cy="5524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 26"/>
          <p:cNvSpPr/>
          <p:nvPr/>
        </p:nvSpPr>
        <p:spPr>
          <a:xfrm>
            <a:off x="1187450" y="63500"/>
            <a:ext cx="3276600" cy="4629150"/>
          </a:xfrm>
          <a:prstGeom prst="rect">
            <a:avLst/>
          </a:prstGeom>
          <a:solidFill>
            <a:srgbClr val="F1F1F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768606" y="654040"/>
            <a:ext cx="1581156" cy="4038609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1282713" y="896180"/>
            <a:ext cx="1560194" cy="1369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SUS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46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Rust         proof,anti-corro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sion,high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65000"/>
              </a:lnSpc>
              <a:spcBef>
                <a:spcPts val="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Crescent  shaped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Active    paddle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03464" y="1469370"/>
            <a:ext cx="571471" cy="112395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87450" y="2774931"/>
            <a:ext cx="1587512" cy="927126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1189368" y="2601079"/>
            <a:ext cx="1579244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Small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botle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mouth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ntainerftoafte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68453" y="4089379"/>
            <a:ext cx="1200153" cy="533416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2914657" y="3861344"/>
            <a:ext cx="1432560" cy="3670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Fan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 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agitator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1282713" y="3814979"/>
            <a:ext cx="1476375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blade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Folding    design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    a    ce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rtain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shear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force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2305045" y="263565"/>
            <a:ext cx="883285" cy="3225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Selling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Overview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2715" algn="l" rtl="0" eaLnBrk="0">
              <a:lnSpc>
                <a:spcPct val="8100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   Features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3175016" y="1911916"/>
            <a:ext cx="673734" cy="300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83" rIns="0" bIns="0"/>
          <a:lstStyle/>
          <a:p>
            <a:pPr marL="87630" indent="-74930" algn="l" rtl="0" eaLnBrk="0">
              <a:lnSpc>
                <a:spcPct val="145000"/>
              </a:lnSpc>
              <a:spcBef>
                <a:spcPts val="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Anchor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3922845" y="1878236"/>
            <a:ext cx="469900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homogenization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1282713" y="1153331"/>
            <a:ext cx="1028064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resistanioe.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1282713" y="1209802"/>
            <a:ext cx="1022985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anti-oxidation,non         g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reasy,easy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1282713" y="1280476"/>
            <a:ext cx="371475" cy="863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75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maintai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2914657" y="2105913"/>
            <a:ext cx="191135" cy="86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Better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11250" y="600075"/>
            <a:ext cx="3429000" cy="355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 60"/>
          <p:cNvSpPr/>
          <p:nvPr/>
        </p:nvSpPr>
        <p:spPr>
          <a:xfrm>
            <a:off x="987425" y="581025"/>
            <a:ext cx="3676650" cy="3594100"/>
          </a:xfrm>
          <a:prstGeom prst="rect">
            <a:avLst/>
          </a:prstGeom>
          <a:solidFill>
            <a:srgbClr val="F3F4F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79723" y="739776"/>
            <a:ext cx="1511287" cy="3435348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1000130" y="1688374"/>
            <a:ext cx="1868170" cy="698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81000"/>
              </a:lnSpc>
            </a:pP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Foldable</a:t>
            </a: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00"/>
              </a:lnSpc>
              <a:spcBef>
                <a:spcPts val="106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Axial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flow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 with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certain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shear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force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7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high-sp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eed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stirring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viscosity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20"/>
              </a:lnSpc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fluids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1012830" y="1189421"/>
            <a:ext cx="1708150" cy="375920"/>
          </a:xfrm>
          <a:prstGeom prst="rect">
            <a:avLst/>
          </a:prstGeom>
          <a:solidFill>
            <a:srgbClr val="F7F8F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ts val="1975"/>
              </a:lnSpc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 bladed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1044581" y="647713"/>
            <a:ext cx="757555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ICHEN</a:t>
            </a:r>
            <a:r>
              <a:rPr sz="9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Lichen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 70"/>
          <p:cNvSpPr/>
          <p:nvPr/>
        </p:nvSpPr>
        <p:spPr>
          <a:xfrm>
            <a:off x="936625" y="1063625"/>
            <a:ext cx="3778250" cy="2628900"/>
          </a:xfrm>
          <a:prstGeom prst="rect">
            <a:avLst/>
          </a:prstGeom>
          <a:solidFill>
            <a:srgbClr val="F8F8F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36625" y="1958975"/>
            <a:ext cx="3778250" cy="1733549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2441577" y="1105280"/>
            <a:ext cx="2025650" cy="384175"/>
          </a:xfrm>
          <a:prstGeom prst="rect">
            <a:avLst/>
          </a:prstGeom>
          <a:solidFill>
            <a:srgbClr val="F7F7F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ts val="2045"/>
              </a:lnSpc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bladed</a:t>
            </a: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1450990" y="1608366"/>
            <a:ext cx="278574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propulsion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peller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8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circulation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volume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 78"/>
          <p:cNvSpPr/>
          <p:nvPr/>
        </p:nvSpPr>
        <p:spPr>
          <a:xfrm>
            <a:off x="876300" y="1003300"/>
            <a:ext cx="3898900" cy="2749550"/>
          </a:xfrm>
          <a:prstGeom prst="rect">
            <a:avLst/>
          </a:prstGeom>
          <a:solidFill>
            <a:srgbClr val="EAE9E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0" name="picture 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158999" y="1327142"/>
            <a:ext cx="2508239" cy="2425707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952500" y="1494155"/>
            <a:ext cx="671195" cy="808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  strength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00"/>
              </a:lnSpc>
              <a:spcBef>
                <a:spcPts val="39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visc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osity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00"/>
              </a:lnSpc>
              <a:spcBef>
                <a:spcPts val="395"/>
              </a:spcBef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66000"/>
              </a:lnSpc>
              <a:spcBef>
                <a:spcPts val="1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ts val="51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914402" y="1053041"/>
            <a:ext cx="1324610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steel stir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 blade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407*180"/>
  <p:tag name="TABLE_ENDDRAG_RECT" val="5*11*407*180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1647</Words>
  <Application>WPS 演示</Application>
  <PresentationFormat/>
  <Paragraphs>217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Arial</vt:lpstr>
      <vt:lpstr>Times New Roman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2025-04-23T10:32:27Z</dcterms:created>
  <dcterms:modified xsi:type="dcterms:W3CDTF">2025-04-23T10:32:27Z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2025-04-23T18:23:40Z</vt:filetime>
  </property>
  <property fmtid="{D5CDD505-2E9C-101B-9397-08002B2CF9AE}" pid="4" name="UsrData">
    <vt:lpwstr>6808bfaaf76c49001f2aae1fwl</vt:lpwstr>
  </property>
  <property fmtid="{D5CDD505-2E9C-101B-9397-08002B2CF9AE}" pid="5" name="ICV">
    <vt:lpwstr>3FBDE493279D4AAFA354781D1A8E2D7D_12</vt:lpwstr>
  </property>
  <property fmtid="{D5CDD505-2E9C-101B-9397-08002B2CF9AE}" pid="6" name="KSOProductBuildVer">
    <vt:lpwstr>2052-12.1.0.20784</vt:lpwstr>
  </property>
</Properties>
</file>