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5080000" cy="75247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6" Type="http://schemas.openxmlformats.org/officeDocument/2006/relationships/viewProps" Target="viewProps.xml"/><Relationship Id="rId45" Type="http://schemas.openxmlformats.org/officeDocument/2006/relationships/tableStyles" Target="tableStyles.xml"/><Relationship Id="rId44" Type="http://schemas.openxmlformats.org/officeDocument/2006/relationships/presProps" Target="presProps.xml"/><Relationship Id="rId43" Type="http://schemas.openxmlformats.org/officeDocument/2006/relationships/slide" Target="slides/slide42.xml"/><Relationship Id="rId42" Type="http://schemas.openxmlformats.org/officeDocument/2006/relationships/slide" Target="slides/slide41.xml"/><Relationship Id="rId41" Type="http://schemas.openxmlformats.org/officeDocument/2006/relationships/slide" Target="slides/slide40.xml"/><Relationship Id="rId40" Type="http://schemas.openxmlformats.org/officeDocument/2006/relationships/slide" Target="slides/slide39.xml"/><Relationship Id="rId4" Type="http://schemas.openxmlformats.org/officeDocument/2006/relationships/slide" Target="slides/slide3.xml"/><Relationship Id="rId39" Type="http://schemas.openxmlformats.org/officeDocument/2006/relationships/slide" Target="slides/slide38.xml"/><Relationship Id="rId38" Type="http://schemas.openxmlformats.org/officeDocument/2006/relationships/slide" Target="slides/slide37.xml"/><Relationship Id="rId37" Type="http://schemas.openxmlformats.org/officeDocument/2006/relationships/slide" Target="slides/slide36.xml"/><Relationship Id="rId36" Type="http://schemas.openxmlformats.org/officeDocument/2006/relationships/slide" Target="slides/slide35.xml"/><Relationship Id="rId35" Type="http://schemas.openxmlformats.org/officeDocument/2006/relationships/slide" Target="slides/slide34.xml"/><Relationship Id="rId34" Type="http://schemas.openxmlformats.org/officeDocument/2006/relationships/slide" Target="slides/slide33.xml"/><Relationship Id="rId33" Type="http://schemas.openxmlformats.org/officeDocument/2006/relationships/slide" Target="slides/slide32.xml"/><Relationship Id="rId32" Type="http://schemas.openxmlformats.org/officeDocument/2006/relationships/slide" Target="slides/slide31.xml"/><Relationship Id="rId31" Type="http://schemas.openxmlformats.org/officeDocument/2006/relationships/slide" Target="slides/slide30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64.jpeg"/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image" Target="../media/image67.jpeg"/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3.jpeg"/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5600" y="1971675"/>
            <a:ext cx="4489450" cy="40576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803400" y="3299288"/>
            <a:ext cx="962025" cy="440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7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68000"/>
              </a:lnSpc>
              <a:tabLst/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LC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KH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-50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28000"/>
              </a:lnSpc>
              <a:spcBef>
                <a:spcPts val="9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     pressure:s     3pa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135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temperature: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168283" y="936590"/>
          <a:ext cx="4705350" cy="6483350"/>
        </p:xfrm>
        <a:graphic>
          <a:graphicData uri="http://schemas.openxmlformats.org/drawingml/2006/table">
            <a:tbl>
              <a:tblPr/>
              <a:tblGrid>
                <a:gridCol w="657225"/>
                <a:gridCol w="679450"/>
                <a:gridCol w="673100"/>
                <a:gridCol w="673100"/>
                <a:gridCol w="679450"/>
                <a:gridCol w="679450"/>
                <a:gridCol w="663575"/>
              </a:tblGrid>
              <a:tr h="549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0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7479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D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5889" algn="l" rtl="0" eaLnBrk="0">
                        <a:lnSpc>
                          <a:spcPts val="922"/>
                        </a:lnSpc>
                        <a:spcBef>
                          <a:spcPts val="6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indent="-31750" algn="l" rtl="0" eaLnBrk="0">
                        <a:lnSpc>
                          <a:spcPct val="106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indent="-38100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indent="-38100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1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230" indent="-37465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5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2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indent="-50800" algn="l" rtl="0" eaLnBrk="0">
                        <a:lnSpc>
                          <a:spcPct val="10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3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1125" algn="l" rtl="0" eaLnBrk="0">
                        <a:lnSpc>
                          <a:spcPts val="922"/>
                        </a:lnSpc>
                        <a:spcBef>
                          <a:spcPts val="8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thylene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0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roethylene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0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roethylene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thylene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thylene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60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Polytetrafuoroethylene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13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1125" algn="l" rtl="0" eaLnBrk="0">
                        <a:lnSpc>
                          <a:spcPts val="857"/>
                        </a:lnSpc>
                        <a:spcBef>
                          <a:spcPts val="10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(φ×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Hmm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27×42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27×55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86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27×55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33×61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40×78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40×78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" indent="100964" algn="l" rtl="0" eaLnBrk="0">
                        <a:lnSpc>
                          <a:spcPct val="106000"/>
                        </a:lnSpc>
                        <a:spcBef>
                          <a:spcPts val="1"/>
                        </a:spcBef>
                        <a:tabLst>
                          <a:tab pos="78739" algn="l"/>
                        </a:tabLst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Medium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XHMM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15×30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17×49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19×49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24×53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25×64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542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30×69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7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1775" algn="l" rtl="0" eaLnBrk="0">
                        <a:lnSpc>
                          <a:spcPts val="857"/>
                        </a:lnSpc>
                        <a:spcBef>
                          <a:spcPts val="6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(ml)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20" baseline="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-20" dirty="0">
                          <a:solidFill>
                            <a:srgbClr val="7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702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702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337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337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067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indent="-164464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 addition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3840" indent="-139700" algn="l" rtl="0" eaLnBrk="0">
                        <a:lnSpc>
                          <a:spcPct val="10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439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Tightening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7325" algn="l" rtl="0" eaLnBrk="0">
                        <a:lnSpc>
                          <a:spcPts val="922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1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851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 cap tightening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845" indent="5714" algn="l" rtl="0" eaLnBrk="0">
                        <a:lnSpc>
                          <a:spcPct val="95000"/>
                        </a:lnSpc>
                        <a:tabLst>
                          <a:tab pos="207645" algn="l"/>
                        </a:tabLst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2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797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b="1" kern="0" spc="-2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1775" algn="l" rtl="0" eaLnBrk="0">
                        <a:lnSpc>
                          <a:spcPts val="857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(℃)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89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9539" indent="-62864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ts val="85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(℃)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89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cooling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6839" algn="l" rtl="0" eaLnBrk="0">
                        <a:lnSpc>
                          <a:spcPct val="92000"/>
                        </a:lnSpc>
                        <a:spcBef>
                          <a:spcPts val="166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(C/min)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3045" indent="-76200" algn="l" rtl="0" eaLnBrk="0">
                        <a:lnSpc>
                          <a:spcPct val="10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(Kg)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1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0665" algn="l" rtl="0" eaLnBrk="0">
                        <a:lnSpc>
                          <a:spcPts val="91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9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97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0.54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1.02            1.5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1.65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8290" algn="l" rtl="0" eaLnBrk="0">
                        <a:lnSpc>
                          <a:spcPts val="752"/>
                        </a:lnSpc>
                        <a:spcBef>
                          <a:spcPts val="11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48×63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48×74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86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48×74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53×117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65×139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65×139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/>
          <p:nvPr/>
        </p:nvSpPr>
        <p:spPr>
          <a:xfrm>
            <a:off x="2051033" y="604687"/>
            <a:ext cx="92583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2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parameters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68283" y="495270"/>
          <a:ext cx="4705350" cy="6489700"/>
        </p:xfrm>
        <a:graphic>
          <a:graphicData uri="http://schemas.openxmlformats.org/drawingml/2006/table">
            <a:tbl>
              <a:tblPr/>
              <a:tblGrid>
                <a:gridCol w="644525"/>
                <a:gridCol w="685800"/>
                <a:gridCol w="673100"/>
                <a:gridCol w="685800"/>
                <a:gridCol w="673100"/>
                <a:gridCol w="685800"/>
                <a:gridCol w="657225"/>
              </a:tblGrid>
              <a:tr h="549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7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129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D7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6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indent="12064" algn="l" rtl="0" eaLnBrk="0">
                        <a:lnSpc>
                          <a:spcPct val="109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4" indent="-43815" algn="l" rtl="0" eaLnBrk="0">
                        <a:lnSpc>
                          <a:spcPct val="10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indent="-31750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930" indent="-43815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indent="-38100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214" indent="-37465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ts val="85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1119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9539" algn="l" rtl="0" eaLnBrk="0">
                        <a:lnSpc>
                          <a:spcPts val="922"/>
                        </a:lnSpc>
                        <a:spcBef>
                          <a:spcPts val="13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06"/>
                        </a:lnSpc>
                        <a:tabLst/>
                      </a:pP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Polytetrafluoroethylen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0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roethylene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thylene(PTFE)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Polytetrafuoroethyle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60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Polytetrafuoroethyl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89" indent="24765" algn="l" rtl="0" eaLnBrk="0">
                        <a:lnSpc>
                          <a:spcPct val="10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Medium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XHMM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49×95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58×114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63×135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446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65×135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71×137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81×138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89" indent="24765" algn="l" rtl="0" eaLnBrk="0">
                        <a:lnSpc>
                          <a:spcPct val="11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Medium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XHMM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39×84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45×99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72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47×118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637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52×121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72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56×124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02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65×122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790" algn="l" rtl="0" eaLnBrk="0">
                        <a:lnSpc>
                          <a:spcPts val="85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(ml)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0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kern="0" spc="-30" baseline="1627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-30" dirty="0">
                          <a:solidFill>
                            <a:srgbClr val="5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162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797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162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797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5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527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0190" indent="-234950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addition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24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3039" algn="l" rtl="0" eaLnBrk="0">
                        <a:lnSpc>
                          <a:spcPct val="83000"/>
                        </a:lnSpc>
                        <a:spcBef>
                          <a:spcPts val="18"/>
                        </a:spcBef>
                        <a:tabLst/>
                      </a:pPr>
                      <a:r>
                        <a:rPr sz="1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8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175" indent="-113029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Tightening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4864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 cap tightening manu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84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1445" algn="l" rtl="0" eaLnBrk="0">
                        <a:lnSpc>
                          <a:spcPts val="518"/>
                        </a:lnSpc>
                        <a:spcBef>
                          <a:spcPts val="165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129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7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9689" algn="l" rtl="0" eaLnBrk="0">
                        <a:lnSpc>
                          <a:spcPct val="9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1775" algn="l" rtl="0" eaLnBrk="0">
                        <a:lnSpc>
                          <a:spcPct val="81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()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4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ct val="7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9689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19075" algn="l" rtl="0" eaLnBrk="0">
                        <a:lnSpc>
                          <a:spcPts val="1238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(C)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4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" indent="-37465" algn="l" rtl="0" eaLnBrk="0">
                        <a:lnSpc>
                          <a:spcPct val="11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b="1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cooling</a:t>
                      </a:r>
                      <a:r>
                        <a:rPr sz="7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4139" algn="l" rtl="0" eaLnBrk="0">
                        <a:lnSpc>
                          <a:spcPts val="857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(°C/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indent="-87630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(Kg)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015" algn="l" rtl="0" eaLnBrk="0">
                        <a:lnSpc>
                          <a:spcPts val="124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2.4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4.8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6.7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8.1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9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75×160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97×185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107×205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107×205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110×210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120×215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168283" y="511191"/>
          <a:ext cx="4711064" cy="6489700"/>
        </p:xfrm>
        <a:graphic>
          <a:graphicData uri="http://schemas.openxmlformats.org/drawingml/2006/table">
            <a:tbl>
              <a:tblPr/>
              <a:tblGrid>
                <a:gridCol w="650875"/>
                <a:gridCol w="1028700"/>
                <a:gridCol w="952500"/>
                <a:gridCol w="958850"/>
                <a:gridCol w="1120139"/>
              </a:tblGrid>
              <a:tr h="549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7479" algn="l" rtl="0" eaLnBrk="0">
                        <a:lnSpc>
                          <a:spcPts val="129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D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0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0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0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0665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0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6865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6045" algn="l" rtl="0" eaLnBrk="0">
                        <a:lnSpc>
                          <a:spcPts val="922"/>
                        </a:lnSpc>
                        <a:spcBef>
                          <a:spcPts val="59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44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49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6370" algn="l" rtl="0" eaLnBrk="0">
                        <a:lnSpc>
                          <a:spcPts val="86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510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8279" indent="-43815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8920" algn="l" rtl="0" eaLnBrk="0">
                        <a:lnSpc>
                          <a:spcPts val="86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0665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39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4139" algn="l" rtl="0" eaLnBrk="0">
                        <a:lnSpc>
                          <a:spcPts val="922"/>
                        </a:lnSpc>
                        <a:spcBef>
                          <a:spcPts val="13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Polytetrafuoroethylene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oroethylene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Polytetrafuoroet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4" algn="l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44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outer</a:t>
                      </a:r>
                      <a:r>
                        <a:rPr sz="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</a:t>
                      </a: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č</a:t>
                      </a: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cations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ts val="85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(φ×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  mm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91×138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120×152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115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150×141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180×141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449"/>
                        </a:lnSpc>
                        <a:tabLst/>
                      </a:pP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</a:t>
                      </a:r>
                      <a:r>
                        <a:rPr sz="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speciheations</a:t>
                      </a:r>
                      <a:endParaRPr sz="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5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Medium</a:t>
                      </a:r>
                      <a:r>
                        <a:rPr sz="7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XHMM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75×121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702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100×132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702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120×129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150×120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38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ts val="85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(ml)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1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67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227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227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819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 aditfi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 rod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1775" algn="l" rtl="0" eaLnBrk="0">
                        <a:lnSpc>
                          <a:spcPct val="90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7665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2270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2270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819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Tightening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0339" algn="l" rtl="0" eaLnBrk="0">
                        <a:lnSpc>
                          <a:spcPts val="922"/>
                        </a:lnSpc>
                        <a:spcBef>
                          <a:spcPts val="7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 cap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7665" algn="l" rtl="0" eaLnBrk="0">
                        <a:lnSpc>
                          <a:spcPct val="66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84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Bolt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Bolt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Bolt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00990" algn="l" rtl="0" eaLnBrk="0">
                        <a:lnSpc>
                          <a:spcPct val="96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08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1100" kern="0" spc="-10" baseline="221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ssure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-10" baseline="-629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endParaRPr sz="1100" baseline="-629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94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7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indent="-1905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1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05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67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" indent="635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1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05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67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5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nd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cooling 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3189" algn="l" rtl="0" eaLnBrk="0">
                        <a:lnSpc>
                          <a:spcPct val="91000"/>
                        </a:lnSpc>
                        <a:spcBef>
                          <a:spcPts val="200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(C/mm)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90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kern="0" spc="-10" baseline="-341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100" kern="0" spc="-10" baseline="6055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1100" baseline="6055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7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941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7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7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7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7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indent="-25400" algn="l" rtl="0" eaLnBrk="0">
                        <a:lnSpc>
                          <a:spcPct val="110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(Kg)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100" algn="l" rtl="0" eaLnBrk="0">
                        <a:lnSpc>
                          <a:spcPts val="91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10.6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0365" algn="l" rtl="0" eaLnBrk="0">
                        <a:lnSpc>
                          <a:spcPts val="91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23.5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165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8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09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</a:t>
                      </a: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ension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240" algn="l" rtl="0" eaLnBrk="0">
                        <a:lnSpc>
                          <a:spcPts val="677"/>
                        </a:lnSpc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215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135×215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202×220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115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238×220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270×220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174605" y="520710"/>
          <a:ext cx="4717414" cy="6031865"/>
        </p:xfrm>
        <a:graphic>
          <a:graphicData uri="http://schemas.openxmlformats.org/drawingml/2006/table">
            <a:tbl>
              <a:tblPr/>
              <a:tblGrid>
                <a:gridCol w="657225"/>
                <a:gridCol w="1250950"/>
                <a:gridCol w="1288414"/>
                <a:gridCol w="1520825"/>
              </a:tblGrid>
              <a:tr h="542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829" algn="l" rtl="0" eaLnBrk="0">
                        <a:lnSpc>
                          <a:spcPts val="149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D7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LC-KH-EP30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0369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LC-KH-EP50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5619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LC-KH-EP100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indent="12064" algn="l" rtl="0" eaLnBrk="0">
                        <a:lnSpc>
                          <a:spcPct val="10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687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8454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4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oethylene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2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8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9554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499"/>
                        </a:lnSpc>
                        <a:tabLst/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outer</a:t>
                      </a: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specifcatio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99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(Medium  XHMM)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91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baseline="-7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40×58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1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0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45×75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4205" algn="l" rtl="0" eaLnBrk="0">
                        <a:lnSpc>
                          <a:spcPts val="8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50×85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capacity(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851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ml)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b="1" kern="0" spc="-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5469" algn="l" rtl="0" eaLnBrk="0">
                        <a:lnSpc>
                          <a:spcPts val="11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8655" algn="l" rtl="0" eaLnBrk="0">
                        <a:lnSpc>
                          <a:spcPts val="11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Foreadditio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 rod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speeifeations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6375" algn="l" rtl="0" eaLnBrk="0">
                        <a:lnSpc>
                          <a:spcPct val="90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(mml)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0219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10×180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5155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10×180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13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Tightening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 cap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50" algn="l" rtl="0" eaLnBrk="0">
                        <a:lnSpc>
                          <a:spcPct val="67000"/>
                        </a:lnSpc>
                        <a:spcBef>
                          <a:spcPts val="16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2545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 cap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08000" algn="l" rtl="0" eaLnBrk="0">
                        <a:lnSpc>
                          <a:spcPct val="67000"/>
                        </a:lnSpc>
                        <a:spcBef>
                          <a:spcPts val="16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445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7504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1954" algn="l" rtl="0" eaLnBrk="0">
                        <a:lnSpc>
                          <a:spcPts val="85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fastening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54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pressure(M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0219" algn="l" rtl="0" eaLnBrk="0">
                        <a:lnSpc>
                          <a:spcPts val="85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9269" algn="l" rtl="0" eaLnBrk="0">
                        <a:lnSpc>
                          <a:spcPts val="85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4205" algn="l" rtl="0" eaLnBrk="0">
                        <a:lnSpc>
                          <a:spcPts val="85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7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mum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9265" algn="l" rtl="0" eaLnBrk="0">
                        <a:lnSpc>
                          <a:spcPts val="85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6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≤240℃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ts val="85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≤240℃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5155" algn="l" rtl="0" eaLnBrk="0">
                        <a:lnSpc>
                          <a:spcPts val="85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≤240℃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9265" algn="l" rtl="0" eaLnBrk="0">
                        <a:lnSpc>
                          <a:spcPts val="85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ts val="85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5155" algn="l" rtl="0" eaLnBrk="0">
                        <a:lnSpc>
                          <a:spcPts val="85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3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ling 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8125" algn="l" rtl="0" eaLnBrk="0">
                        <a:lnSpc>
                          <a:spcPts val="108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(℃)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92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baseline="-188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b="1" kern="0" spc="-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algn="l" rtl="0" eaLnBrk="0">
                        <a:lnSpc>
                          <a:spcPts val="109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900" b="1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4505" algn="l" rtl="0" eaLnBrk="0">
                        <a:lnSpc>
                          <a:spcPts val="109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5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900" b="1" kern="0" spc="0" dirty="0">
                          <a:solidFill>
                            <a:srgbClr val="5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0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9539" indent="-12064" algn="l" rtl="0" eaLnBrk="0">
                        <a:lnSpc>
                          <a:spcPct val="119000"/>
                        </a:lnSpc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weight(KG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(C/min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8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            1.5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50" algn="l" rtl="0" eaLnBrk="0">
                        <a:lnSpc>
                          <a:spcPts val="116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2.2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8655" algn="l" rtl="0" eaLnBrk="0">
                        <a:lnSpc>
                          <a:spcPts val="1168"/>
                        </a:lnSpc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 dimension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68×97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74×125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5155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79×133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888" y="6683371"/>
            <a:ext cx="4667250" cy="7618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120" y="441325"/>
            <a:ext cx="1301732" cy="63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762015" y="4073516"/>
            <a:ext cx="3930633" cy="1816095"/>
            <a:chOff x="0" y="0"/>
            <a:chExt cx="3930633" cy="1816095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930633" cy="1816095"/>
            </a:xfrm>
            <a:prstGeom prst="rect">
              <a:avLst/>
            </a:prstGeom>
          </p:spPr>
        </p:pic>
        <p:sp>
          <p:nvSpPr>
            <p:cNvPr id="22" name="textbox 22"/>
            <p:cNvSpPr/>
            <p:nvPr/>
          </p:nvSpPr>
          <p:spPr>
            <a:xfrm>
              <a:off x="330199" y="1426347"/>
              <a:ext cx="3583940" cy="3930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96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7000"/>
                </a:lnSpc>
                <a:tabLst/>
              </a:pPr>
              <a:r>
                <a:rPr sz="600" kern="0" spc="-10" dirty="0">
                  <a:solidFill>
                    <a:srgbClr val="70904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人</a:t>
              </a:r>
              <a:endParaRPr sz="600" dirty="0">
                <a:latin typeface="SimHei"/>
                <a:ea typeface="SimHei"/>
                <a:cs typeface="SimHei"/>
              </a:endParaRPr>
            </a:p>
            <a:p>
              <a:pPr marL="2501264" algn="l" rtl="0" eaLnBrk="0">
                <a:lnSpc>
                  <a:spcPts val="1147"/>
                </a:lnSpc>
                <a:spcBef>
                  <a:spcPts val="228"/>
                </a:spcBef>
                <a:tabLst/>
              </a:pP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Certificate</a:t>
              </a:r>
              <a:r>
                <a:rPr sz="800" kern="0" spc="2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5000"/>
                </a:lnSpc>
                <a:spcBef>
                  <a:spcPts val="3"/>
                </a:spcBef>
                <a:tabLst/>
              </a:pP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Quality/Warranty C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ard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73350" y="2987688"/>
            <a:ext cx="1682734" cy="889003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2101865" y="4253839"/>
            <a:ext cx="676275" cy="933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3865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6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IC</a:t>
            </a:r>
            <a:r>
              <a:rPr sz="400" kern="0" spc="0" dirty="0">
                <a:solidFill>
                  <a:srgbClr val="6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</a:t>
            </a:r>
            <a:r>
              <a:rPr sz="400" kern="0" spc="-10" dirty="0">
                <a:solidFill>
                  <a:srgbClr val="6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1"/>
              </a:spcBef>
              <a:tabLst/>
            </a:pPr>
            <a:r>
              <a:rPr sz="700" kern="0" spc="-20" dirty="0">
                <a:solidFill>
                  <a:srgbClr val="4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700" kern="0" spc="250" dirty="0">
                <a:solidFill>
                  <a:srgbClr val="4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4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914384" y="2584530"/>
            <a:ext cx="3205479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6"/>
              </a:lnSpc>
              <a:tabLst/>
            </a:pPr>
            <a:r>
              <a:rPr sz="1000" kern="0" spc="0" baseline="216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baseline="216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Bolt(flange structure reactor)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2393950" y="5588806"/>
            <a:ext cx="642619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4165" algn="l" rtl="0" eaLnBrk="0">
              <a:lnSpc>
                <a:spcPct val="97000"/>
              </a:lnSpc>
              <a:tabLst/>
            </a:pPr>
            <a:r>
              <a:rPr sz="600" kern="0" spc="-10" dirty="0">
                <a:solidFill>
                  <a:srgbClr val="608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285984" y="1925834"/>
            <a:ext cx="39052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857234" y="5672533"/>
            <a:ext cx="546734" cy="126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Inner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Liner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2701515" y="1925834"/>
            <a:ext cx="15049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866915" y="1647798"/>
            <a:ext cx="82534" cy="2222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587375"/>
            <a:ext cx="4762500" cy="635000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8000" y="1800225"/>
            <a:ext cx="1568434" cy="2609850"/>
          </a:xfrm>
          <a:prstGeom prst="rect">
            <a:avLst/>
          </a:prstGeom>
        </p:spPr>
      </p:pic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327025" y="4673600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27×42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4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15×30</a:t>
                      </a:r>
                      <a:r>
                        <a:rPr sz="600" kern="0" spc="2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8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6" name="table 46"/>
          <p:cNvGraphicFramePr>
            <a:graphicFrameLocks noGrp="1"/>
          </p:cNvGraphicFramePr>
          <p:nvPr/>
        </p:nvGraphicFramePr>
        <p:xfrm>
          <a:off x="327025" y="5619750"/>
          <a:ext cx="4412615" cy="66040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104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800" kern="0" spc="2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Jin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manual*1,certificate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ty*1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8" name="textbox 48"/>
          <p:cNvSpPr/>
          <p:nvPr/>
        </p:nvSpPr>
        <p:spPr>
          <a:xfrm>
            <a:off x="171465" y="6397625"/>
            <a:ext cx="4737100" cy="533400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0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13155" algn="l" rtl="0" eaLnBrk="0">
              <a:lnSpc>
                <a:spcPct val="95000"/>
              </a:lnSpc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pic>
        <p:nvPicPr>
          <p:cNvPr id="50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600466" y="2244725"/>
            <a:ext cx="914400" cy="1943100"/>
          </a:xfrm>
          <a:prstGeom prst="rect">
            <a:avLst/>
          </a:prstGeom>
        </p:spPr>
      </p:pic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333358" y="1193800"/>
          <a:ext cx="3968115" cy="381000"/>
        </p:xfrm>
        <a:graphic>
          <a:graphicData uri="http://schemas.openxmlformats.org/drawingml/2006/table">
            <a:tbl>
              <a:tblPr/>
              <a:tblGrid>
                <a:gridCol w="1978025"/>
                <a:gridCol w="1990089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0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LC-KH-5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" name="textbox 54"/>
          <p:cNvSpPr/>
          <p:nvPr/>
        </p:nvSpPr>
        <p:spPr>
          <a:xfrm>
            <a:off x="4190984" y="4467225"/>
            <a:ext cx="523875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LC-KH-5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31850"/>
            <a:ext cx="4762500" cy="586105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8000" y="1562078"/>
            <a:ext cx="1543050" cy="2565440"/>
          </a:xfrm>
          <a:prstGeom prst="rect">
            <a:avLst/>
          </a:prstGeom>
        </p:spPr>
      </p:pic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327025" y="4429118"/>
          <a:ext cx="4412614" cy="85725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807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27×55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1000" kern="0" spc="20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17×49</a:t>
                      </a:r>
                      <a:r>
                        <a:rPr sz="600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8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2" name="table 62"/>
          <p:cNvGraphicFramePr>
            <a:graphicFrameLocks noGrp="1"/>
          </p:cNvGraphicFramePr>
          <p:nvPr/>
        </p:nvGraphicFramePr>
        <p:xfrm>
          <a:off x="327025" y="5381597"/>
          <a:ext cx="4412615" cy="65405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1044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89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Jin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5095" algn="l" rtl="0" eaLnBrk="0">
                        <a:lnSpc>
                          <a:spcPct val="98000"/>
                        </a:lnSpc>
                        <a:spcBef>
                          <a:spcPts val="60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manual*1,certificate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ty*1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190515" y="6153155"/>
            <a:ext cx="4711683" cy="527025"/>
            <a:chOff x="0" y="0"/>
            <a:chExt cx="4711683" cy="527025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1683" cy="527025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4737100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100455" algn="l" rtl="0" eaLnBrk="0">
                <a:lnSpc>
                  <a:spcPct val="95000"/>
                </a:lnSpc>
                <a:spcBef>
                  <a:spcPts val="2"/>
                </a:spcBef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</a:t>
              </a:r>
              <a:r>
                <a:rPr sz="12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Reacto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endParaRPr sz="1200" dirty="0">
                <a:latin typeface="SimSun"/>
                <a:ea typeface="SimSun"/>
                <a:cs typeface="SimSun"/>
              </a:endParaRPr>
            </a:p>
          </p:txBody>
        </p:sp>
      </p:grpSp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600466" y="2006580"/>
            <a:ext cx="914400" cy="1936784"/>
          </a:xfrm>
          <a:prstGeom prst="rect">
            <a:avLst/>
          </a:prstGeom>
        </p:spPr>
      </p:pic>
      <p:graphicFrame>
        <p:nvGraphicFramePr>
          <p:cNvPr id="70" name="table 70"/>
          <p:cNvGraphicFramePr>
            <a:graphicFrameLocks noGrp="1"/>
          </p:cNvGraphicFramePr>
          <p:nvPr/>
        </p:nvGraphicFramePr>
        <p:xfrm>
          <a:off x="339741" y="949354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ts val="204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LC-KH-10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2" name="textbox 72"/>
          <p:cNvSpPr/>
          <p:nvPr/>
        </p:nvSpPr>
        <p:spPr>
          <a:xfrm>
            <a:off x="4108450" y="4218008"/>
            <a:ext cx="62293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-10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69950"/>
            <a:ext cx="4762500" cy="5784850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8000" y="1530348"/>
            <a:ext cx="1536715" cy="2590803"/>
          </a:xfrm>
          <a:prstGeom prst="rect">
            <a:avLst/>
          </a:prstGeom>
        </p:spPr>
      </p:pic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327025" y="4397385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27×55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5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r>
                        <a:rPr sz="1000" kern="0" spc="200" dirty="0">
                          <a:solidFill>
                            <a:srgbClr val="5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5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19×49</a:t>
                      </a:r>
                      <a:r>
                        <a:rPr sz="600" kern="0" spc="2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327025" y="5349859"/>
          <a:ext cx="4412615" cy="65405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800" kern="0" spc="2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108000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Jin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manual*1,certificate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ty*1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171465" y="6115073"/>
            <a:ext cx="4737067" cy="526999"/>
            <a:chOff x="0" y="0"/>
            <a:chExt cx="4737067" cy="526999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37067" cy="526999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-12700" y="-12700"/>
              <a:ext cx="4762500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113155" algn="l" rtl="0" eaLnBrk="0">
                <a:lnSpc>
                  <a:spcPct val="95000"/>
                </a:lnSpc>
                <a:spcBef>
                  <a:spcPts val="2"/>
                </a:spcBef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</a:t>
              </a:r>
              <a:r>
                <a:rPr sz="12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Reacto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endParaRPr sz="1200" dirty="0">
                <a:latin typeface="SimSun"/>
                <a:ea typeface="SimSun"/>
                <a:cs typeface="SimSun"/>
              </a:endParaRPr>
            </a:p>
          </p:txBody>
        </p:sp>
      </p:grpSp>
      <p:pic>
        <p:nvPicPr>
          <p:cNvPr id="86" name="picture 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94083" y="1974856"/>
            <a:ext cx="920781" cy="1930404"/>
          </a:xfrm>
          <a:prstGeom prst="rect">
            <a:avLst/>
          </a:prstGeom>
        </p:spPr>
      </p:pic>
      <p:graphicFrame>
        <p:nvGraphicFramePr>
          <p:cNvPr id="88" name="table 88"/>
          <p:cNvGraphicFramePr>
            <a:graphicFrameLocks noGrp="1"/>
          </p:cNvGraphicFramePr>
          <p:nvPr/>
        </p:nvGraphicFramePr>
        <p:xfrm>
          <a:off x="339741" y="917565"/>
          <a:ext cx="3961765" cy="381000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086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0" name="textbox 90"/>
          <p:cNvSpPr/>
          <p:nvPr/>
        </p:nvSpPr>
        <p:spPr>
          <a:xfrm>
            <a:off x="4102116" y="4191027"/>
            <a:ext cx="594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LC-KH-15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1375"/>
            <a:ext cx="4762500" cy="5842000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387485"/>
            <a:ext cx="4038600" cy="2978134"/>
          </a:xfrm>
          <a:prstGeom prst="rect">
            <a:avLst/>
          </a:prstGeom>
        </p:spPr>
      </p:pic>
      <p:graphicFrame>
        <p:nvGraphicFramePr>
          <p:cNvPr id="96" name="table 96"/>
          <p:cNvGraphicFramePr>
            <a:graphicFrameLocks noGrp="1"/>
          </p:cNvGraphicFramePr>
          <p:nvPr/>
        </p:nvGraphicFramePr>
        <p:xfrm>
          <a:off x="327025" y="4425947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8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33×61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24×53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4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" name="table 98"/>
          <p:cNvGraphicFramePr>
            <a:graphicFrameLocks noGrp="1"/>
          </p:cNvGraphicFramePr>
          <p:nvPr/>
        </p:nvGraphicFramePr>
        <p:xfrm>
          <a:off x="314308" y="5353072"/>
          <a:ext cx="4445000" cy="678814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9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42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42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20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184134" y="6143632"/>
            <a:ext cx="4718066" cy="527065"/>
            <a:chOff x="0" y="0"/>
            <a:chExt cx="4718066" cy="527065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8066" cy="527065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-12700" y="-12700"/>
              <a:ext cx="4744084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07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09650" algn="l" rtl="0" eaLnBrk="0">
                <a:lnSpc>
                  <a:spcPct val="80000"/>
                </a:lnSpc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 reaction tool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339741" y="939792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LC-KH-25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6" name="textbox 106"/>
          <p:cNvSpPr/>
          <p:nvPr/>
        </p:nvSpPr>
        <p:spPr>
          <a:xfrm>
            <a:off x="4102116" y="4219580"/>
            <a:ext cx="594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LC-KH-25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28675"/>
            <a:ext cx="4762500" cy="5867400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415" y="1406496"/>
            <a:ext cx="4038600" cy="2978174"/>
          </a:xfrm>
          <a:prstGeom prst="rect">
            <a:avLst/>
          </a:prstGeom>
        </p:spPr>
      </p:pic>
      <p:graphicFrame>
        <p:nvGraphicFramePr>
          <p:cNvPr id="112" name="table 112"/>
          <p:cNvGraphicFramePr>
            <a:graphicFrameLocks noGrp="1"/>
          </p:cNvGraphicFramePr>
          <p:nvPr/>
        </p:nvGraphicFramePr>
        <p:xfrm>
          <a:off x="327025" y="4438644"/>
          <a:ext cx="4412614" cy="862965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9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200" b="1" kern="0" spc="0" baseline="-130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200" baseline="-1302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40×78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r>
                        <a:rPr sz="1000" kern="0" spc="16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17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25×64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4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4" name="table 114"/>
          <p:cNvGraphicFramePr>
            <a:graphicFrameLocks noGrp="1"/>
          </p:cNvGraphicFramePr>
          <p:nvPr/>
        </p:nvGraphicFramePr>
        <p:xfrm>
          <a:off x="314308" y="5365752"/>
          <a:ext cx="4432300" cy="673100"/>
        </p:xfrm>
        <a:graphic>
          <a:graphicData uri="http://schemas.openxmlformats.org/drawingml/2006/table">
            <a:tbl>
              <a:tblPr/>
              <a:tblGrid>
                <a:gridCol w="44323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60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body+1,pot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lid+1,polytetrafluoroethylene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01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50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3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5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6" name="textbox 116"/>
          <p:cNvSpPr/>
          <p:nvPr/>
        </p:nvSpPr>
        <p:spPr>
          <a:xfrm>
            <a:off x="190515" y="6156332"/>
            <a:ext cx="4705350" cy="527684"/>
          </a:xfrm>
          <a:prstGeom prst="rect">
            <a:avLst/>
          </a:prstGeom>
          <a:solidFill>
            <a:srgbClr val="7F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6314" algn="l" rtl="0" eaLnBrk="0">
              <a:lnSpc>
                <a:spcPct val="80000"/>
              </a:lnSpc>
              <a:spcBef>
                <a:spcPts val="5"/>
              </a:spcBef>
              <a:tabLst/>
            </a:pP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 react</a:t>
            </a:r>
            <a:r>
              <a:rPr sz="13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 tool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339741" y="952529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2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LC-KH-30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0" name="textbox 120"/>
          <p:cNvSpPr/>
          <p:nvPr/>
        </p:nvSpPr>
        <p:spPr>
          <a:xfrm>
            <a:off x="4102116" y="4232246"/>
            <a:ext cx="594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LC-KH-30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7725"/>
            <a:ext cx="4762500" cy="582930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374752"/>
            <a:ext cx="4032266" cy="2952773"/>
          </a:xfrm>
          <a:prstGeom prst="rect">
            <a:avLst/>
          </a:prstGeom>
        </p:spPr>
      </p:pic>
      <p:graphicFrame>
        <p:nvGraphicFramePr>
          <p:cNvPr id="126" name="table 126"/>
          <p:cNvGraphicFramePr>
            <a:graphicFrameLocks noGrp="1"/>
          </p:cNvGraphicFramePr>
          <p:nvPr/>
        </p:nvGraphicFramePr>
        <p:xfrm>
          <a:off x="327025" y="4406893"/>
          <a:ext cx="4412614" cy="86995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91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4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1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000" b="1" kern="0" spc="0" baseline="-1554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000" baseline="-1554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mensions: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40×78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1000" kern="0" spc="16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30×69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8" name="table 128"/>
          <p:cNvGraphicFramePr>
            <a:graphicFrameLocks noGrp="1"/>
          </p:cNvGraphicFramePr>
          <p:nvPr/>
        </p:nvGraphicFramePr>
        <p:xfrm>
          <a:off x="307975" y="5346693"/>
          <a:ext cx="4431665" cy="673100"/>
        </p:xfrm>
        <a:graphic>
          <a:graphicData uri="http://schemas.openxmlformats.org/drawingml/2006/table">
            <a:tbl>
              <a:tblPr/>
              <a:tblGrid>
                <a:gridCol w="443166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</a:t>
                      </a:r>
                      <a:r>
                        <a:rPr sz="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 body+1,pot lid+1,polytetrafluoroeth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ylene inner liner*1,upper gasket+1,lower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gasket+1,stainless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9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8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ts val="603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rod+1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42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Manual+1 Certificate 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6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980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0" name="textbox 130"/>
          <p:cNvSpPr/>
          <p:nvPr/>
        </p:nvSpPr>
        <p:spPr>
          <a:xfrm>
            <a:off x="177800" y="6130936"/>
            <a:ext cx="4718684" cy="533400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15364" algn="l" rtl="0" eaLnBrk="0">
              <a:lnSpc>
                <a:spcPct val="80000"/>
              </a:lnSpc>
              <a:spcBef>
                <a:spcPts val="3"/>
              </a:spcBef>
              <a:tabLst/>
            </a:pP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 reaction tool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339741" y="933446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21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4" name="textbox 134"/>
          <p:cNvSpPr/>
          <p:nvPr/>
        </p:nvSpPr>
        <p:spPr>
          <a:xfrm>
            <a:off x="4095734" y="4202105"/>
            <a:ext cx="62293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-50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28675"/>
            <a:ext cx="4762500" cy="58674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533415" y="1412892"/>
            <a:ext cx="4216383" cy="2952710"/>
            <a:chOff x="0" y="0"/>
            <a:chExt cx="4216383" cy="2952710"/>
          </a:xfrm>
        </p:grpSpPr>
        <p:pic>
          <p:nvPicPr>
            <p:cNvPr id="138" name="picture 1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216383" cy="2952710"/>
            </a:xfrm>
            <a:prstGeom prst="rect">
              <a:avLst/>
            </a:prstGeom>
          </p:spPr>
        </p:pic>
        <p:sp>
          <p:nvSpPr>
            <p:cNvPr id="140" name="textbox 140"/>
            <p:cNvSpPr/>
            <p:nvPr/>
          </p:nvSpPr>
          <p:spPr>
            <a:xfrm>
              <a:off x="-12700" y="-12700"/>
              <a:ext cx="4241800" cy="30105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17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670050" algn="l" rtl="0" eaLnBrk="0">
                <a:lnSpc>
                  <a:spcPts val="1012"/>
                </a:lnSpc>
                <a:tabLst/>
              </a:pPr>
              <a:r>
                <a:rPr sz="13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1708150" algn="l" rtl="0" eaLnBrk="0">
                <a:lnSpc>
                  <a:spcPts val="1644"/>
                </a:lnSpc>
                <a:tabLst/>
              </a:pPr>
              <a:r>
                <a:rPr sz="8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100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1631314" algn="l" rtl="0" eaLnBrk="0">
                <a:lnSpc>
                  <a:spcPts val="681"/>
                </a:lnSpc>
                <a:spcBef>
                  <a:spcPts val="987"/>
                </a:spcBef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temprobure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8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517900" algn="l" rtl="0" eaLnBrk="0">
                <a:lnSpc>
                  <a:spcPct val="81000"/>
                </a:lnSpc>
                <a:spcBef>
                  <a:spcPts val="2"/>
                </a:spcBef>
                <a:tabLst/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LC-KH-100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42" name="table 142"/>
          <p:cNvGraphicFramePr>
            <a:graphicFrameLocks noGrp="1"/>
          </p:cNvGraphicFramePr>
          <p:nvPr/>
        </p:nvGraphicFramePr>
        <p:xfrm>
          <a:off x="327025" y="4438644"/>
          <a:ext cx="4412614" cy="862965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700" b="1" kern="0" spc="0" baseline="1824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</a:t>
                      </a:r>
                      <a:endParaRPr sz="700" baseline="1824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ing Outer Sp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ecification: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49×95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Polytetrafuoroethyl</a:t>
                      </a:r>
                      <a:r>
                        <a:rPr sz="600" b="1" kern="0" spc="1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1000" kern="0" spc="2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4000"/>
                        </a:lnSpc>
                        <a:spcBef>
                          <a:spcPts val="9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39×84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4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314308" y="5365752"/>
          <a:ext cx="4432300" cy="673100"/>
        </p:xfrm>
        <a:graphic>
          <a:graphicData uri="http://schemas.openxmlformats.org/drawingml/2006/table">
            <a:tbl>
              <a:tblPr/>
              <a:tblGrid>
                <a:gridCol w="44323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22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499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603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0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61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manual*1,certifi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cate*1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6" name="textbox 146"/>
          <p:cNvSpPr/>
          <p:nvPr/>
        </p:nvSpPr>
        <p:spPr>
          <a:xfrm>
            <a:off x="190515" y="6156332"/>
            <a:ext cx="4705350" cy="527684"/>
          </a:xfrm>
          <a:prstGeom prst="rect">
            <a:avLst/>
          </a:prstGeom>
          <a:solidFill>
            <a:srgbClr val="7F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8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402714" algn="l" rtl="0" eaLnBrk="0">
              <a:lnSpc>
                <a:spcPct val="88000"/>
              </a:lnSpc>
              <a:tabLst/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nthesis reactor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48" name="table 148"/>
          <p:cNvGraphicFramePr>
            <a:graphicFrameLocks noGrp="1"/>
          </p:cNvGraphicFramePr>
          <p:nvPr/>
        </p:nvGraphicFramePr>
        <p:xfrm>
          <a:off x="339741" y="952529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0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LC-KH-100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1375"/>
            <a:ext cx="4762500" cy="5842000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415" y="1400162"/>
            <a:ext cx="4044933" cy="3003547"/>
          </a:xfrm>
          <a:prstGeom prst="rect">
            <a:avLst/>
          </a:prstGeom>
        </p:spPr>
      </p:pic>
      <p:graphicFrame>
        <p:nvGraphicFramePr>
          <p:cNvPr id="154" name="table 154"/>
          <p:cNvGraphicFramePr>
            <a:graphicFrameLocks noGrp="1"/>
          </p:cNvGraphicFramePr>
          <p:nvPr/>
        </p:nvGraphicFramePr>
        <p:xfrm>
          <a:off x="327025" y="4425947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8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58×114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r>
                        <a:rPr sz="1000" kern="0" spc="2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83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17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45×99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4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6" name="table 156"/>
          <p:cNvGraphicFramePr>
            <a:graphicFrameLocks noGrp="1"/>
          </p:cNvGraphicFramePr>
          <p:nvPr/>
        </p:nvGraphicFramePr>
        <p:xfrm>
          <a:off x="314308" y="5353072"/>
          <a:ext cx="4445000" cy="678814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9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42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42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20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8" name="textbox 158"/>
          <p:cNvSpPr/>
          <p:nvPr/>
        </p:nvSpPr>
        <p:spPr>
          <a:xfrm>
            <a:off x="184134" y="6143632"/>
            <a:ext cx="4718684" cy="527684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87755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/>
        </p:nvGraphicFramePr>
        <p:xfrm>
          <a:off x="339741" y="939792"/>
          <a:ext cx="395541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7802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0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LC-KH-150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2" name="textbox 162"/>
          <p:cNvSpPr/>
          <p:nvPr/>
        </p:nvSpPr>
        <p:spPr>
          <a:xfrm>
            <a:off x="4019534" y="4210055"/>
            <a:ext cx="7289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LC-KH-150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4550"/>
            <a:ext cx="4762500" cy="5835650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415" y="1397010"/>
            <a:ext cx="4216383" cy="2984468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2184400" y="2098686"/>
            <a:ext cx="2570479" cy="2270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25"/>
              </a:lnSpc>
              <a:tabLst/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ts val="1481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 200</a:t>
            </a:r>
            <a:endParaRPr sz="900" dirty="0">
              <a:latin typeface="Arial"/>
              <a:ea typeface="Arial"/>
              <a:cs typeface="Arial"/>
            </a:endParaRPr>
          </a:p>
          <a:p>
            <a:pPr marL="508000" algn="l" rtl="0" eaLnBrk="0">
              <a:lnSpc>
                <a:spcPct val="85000"/>
              </a:lnSpc>
              <a:spcBef>
                <a:spcPts val="71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3Mpa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LC-KH-200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70" name="table 170"/>
          <p:cNvGraphicFramePr>
            <a:graphicFrameLocks noGrp="1"/>
          </p:cNvGraphicFramePr>
          <p:nvPr/>
        </p:nvGraphicFramePr>
        <p:xfrm>
          <a:off x="327025" y="4416411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1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900" b="1" kern="0" spc="0" baseline="84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900" b="1" kern="0" spc="-10" baseline="84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endParaRPr sz="900" baseline="84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ing Outer Sp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ecification: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63×135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22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r>
                        <a:rPr sz="1000" kern="0" spc="13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8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4000"/>
                        </a:lnSpc>
                        <a:spcBef>
                          <a:spcPts val="9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47×118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5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2" name="table 172"/>
          <p:cNvGraphicFramePr>
            <a:graphicFrameLocks noGrp="1"/>
          </p:cNvGraphicFramePr>
          <p:nvPr/>
        </p:nvGraphicFramePr>
        <p:xfrm>
          <a:off x="327025" y="5375266"/>
          <a:ext cx="4412615" cy="66040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7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9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03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42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2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51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" name="textbox 174"/>
          <p:cNvSpPr/>
          <p:nvPr/>
        </p:nvSpPr>
        <p:spPr>
          <a:xfrm>
            <a:off x="190515" y="6140460"/>
            <a:ext cx="4711700" cy="527050"/>
          </a:xfrm>
          <a:prstGeom prst="rect">
            <a:avLst/>
          </a:prstGeom>
          <a:solidFill>
            <a:srgbClr val="80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6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402714" algn="l" rtl="0" eaLnBrk="0">
              <a:lnSpc>
                <a:spcPct val="88000"/>
              </a:lnSpc>
              <a:tabLst/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al synthesis reactor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76" name="table 176"/>
          <p:cNvGraphicFramePr>
            <a:graphicFrameLocks noGrp="1"/>
          </p:cNvGraphicFramePr>
          <p:nvPr/>
        </p:nvGraphicFramePr>
        <p:xfrm>
          <a:off x="339741" y="936614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37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LC-KH-200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31850"/>
            <a:ext cx="4762500" cy="5861050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8000" y="1562078"/>
            <a:ext cx="1543050" cy="2571770"/>
          </a:xfrm>
          <a:prstGeom prst="rect">
            <a:avLst/>
          </a:prstGeom>
        </p:spPr>
      </p:pic>
      <p:graphicFrame>
        <p:nvGraphicFramePr>
          <p:cNvPr id="182" name="table 182"/>
          <p:cNvGraphicFramePr>
            <a:graphicFrameLocks noGrp="1"/>
          </p:cNvGraphicFramePr>
          <p:nvPr/>
        </p:nvGraphicFramePr>
        <p:xfrm>
          <a:off x="327025" y="4429118"/>
          <a:ext cx="4412614" cy="862964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83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900" kern="0" spc="18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17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900" kern="0" spc="17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mensions: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27×42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507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17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15×30</a:t>
                      </a:r>
                      <a:r>
                        <a:rPr sz="600" kern="0" spc="2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5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4" name="table 184"/>
          <p:cNvGraphicFramePr>
            <a:graphicFrameLocks noGrp="1"/>
          </p:cNvGraphicFramePr>
          <p:nvPr/>
        </p:nvGraphicFramePr>
        <p:xfrm>
          <a:off x="314308" y="5356218"/>
          <a:ext cx="4445000" cy="678814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7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body+1,pot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lid+1,polytetrafluoroethylene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9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7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03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od+1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42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32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190515" y="6153155"/>
            <a:ext cx="4711683" cy="527025"/>
            <a:chOff x="0" y="0"/>
            <a:chExt cx="4711683" cy="527025"/>
          </a:xfrm>
        </p:grpSpPr>
        <p:pic>
          <p:nvPicPr>
            <p:cNvPr id="186" name="picture 1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1683" cy="527025"/>
            </a:xfrm>
            <a:prstGeom prst="rect">
              <a:avLst/>
            </a:prstGeom>
          </p:spPr>
        </p:pic>
        <p:sp>
          <p:nvSpPr>
            <p:cNvPr id="188" name="textbox 188"/>
            <p:cNvSpPr/>
            <p:nvPr/>
          </p:nvSpPr>
          <p:spPr>
            <a:xfrm>
              <a:off x="-12700" y="-12700"/>
              <a:ext cx="4737100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100455" algn="l" rtl="0" eaLnBrk="0">
                <a:lnSpc>
                  <a:spcPct val="95000"/>
                </a:lnSpc>
                <a:spcBef>
                  <a:spcPts val="2"/>
                </a:spcBef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</a:t>
              </a:r>
              <a:r>
                <a:rPr sz="12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Reacto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endParaRPr sz="1200" dirty="0">
                <a:latin typeface="SimSun"/>
                <a:ea typeface="SimSun"/>
                <a:cs typeface="SimSun"/>
              </a:endParaRPr>
            </a:p>
          </p:txBody>
        </p:sp>
      </p:grpSp>
      <p:pic>
        <p:nvPicPr>
          <p:cNvPr id="190" name="picture 1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600466" y="2006580"/>
            <a:ext cx="914400" cy="1936784"/>
          </a:xfrm>
          <a:prstGeom prst="rect">
            <a:avLst/>
          </a:prstGeom>
        </p:spPr>
      </p:pic>
      <p:graphicFrame>
        <p:nvGraphicFramePr>
          <p:cNvPr id="192" name="table 192"/>
          <p:cNvGraphicFramePr>
            <a:graphicFrameLocks noGrp="1"/>
          </p:cNvGraphicFramePr>
          <p:nvPr/>
        </p:nvGraphicFramePr>
        <p:xfrm>
          <a:off x="339741" y="949354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315" algn="l" rtl="0" eaLnBrk="0">
                        <a:lnSpc>
                          <a:spcPts val="204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LC-KH-5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" name="textbox 194"/>
          <p:cNvSpPr/>
          <p:nvPr/>
        </p:nvSpPr>
        <p:spPr>
          <a:xfrm>
            <a:off x="4184650" y="4222770"/>
            <a:ext cx="523875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LC-KH-5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4550"/>
            <a:ext cx="4762500" cy="5835650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415" y="1397010"/>
            <a:ext cx="4038600" cy="2997189"/>
          </a:xfrm>
          <a:prstGeom prst="rect">
            <a:avLst/>
          </a:prstGeom>
        </p:spPr>
      </p:pic>
      <p:graphicFrame>
        <p:nvGraphicFramePr>
          <p:cNvPr id="200" name="table 200"/>
          <p:cNvGraphicFramePr>
            <a:graphicFrameLocks noGrp="1"/>
          </p:cNvGraphicFramePr>
          <p:nvPr/>
        </p:nvGraphicFramePr>
        <p:xfrm>
          <a:off x="327025" y="4416411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71×137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22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r>
                        <a:rPr sz="1000" kern="0" spc="1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78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8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3000"/>
                        </a:lnSpc>
                        <a:spcBef>
                          <a:spcPts val="17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56×124</a:t>
                      </a:r>
                      <a:r>
                        <a:rPr sz="600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5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2" name="table 202"/>
          <p:cNvGraphicFramePr>
            <a:graphicFrameLocks noGrp="1"/>
          </p:cNvGraphicFramePr>
          <p:nvPr/>
        </p:nvGraphicFramePr>
        <p:xfrm>
          <a:off x="314308" y="5343521"/>
          <a:ext cx="4438650" cy="685164"/>
        </p:xfrm>
        <a:graphic>
          <a:graphicData uri="http://schemas.openxmlformats.org/drawingml/2006/table">
            <a:tbl>
              <a:tblPr/>
              <a:tblGrid>
                <a:gridCol w="443865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body+1,pot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8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3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6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41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4"/>
          <p:cNvGrpSpPr/>
          <p:nvPr/>
        </p:nvGrpSpPr>
        <p:grpSpPr>
          <a:xfrm rot="21600000">
            <a:off x="184134" y="6140460"/>
            <a:ext cx="4718066" cy="527017"/>
            <a:chOff x="0" y="0"/>
            <a:chExt cx="4718066" cy="527017"/>
          </a:xfrm>
        </p:grpSpPr>
        <p:pic>
          <p:nvPicPr>
            <p:cNvPr id="204" name="picture 2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8066" cy="527017"/>
            </a:xfrm>
            <a:prstGeom prst="rect">
              <a:avLst/>
            </a:prstGeom>
          </p:spPr>
        </p:pic>
        <p:sp>
          <p:nvSpPr>
            <p:cNvPr id="206" name="textbox 206"/>
            <p:cNvSpPr/>
            <p:nvPr/>
          </p:nvSpPr>
          <p:spPr>
            <a:xfrm>
              <a:off x="-12700" y="-12700"/>
              <a:ext cx="4744084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27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106805" algn="l" rtl="0" eaLnBrk="0">
                <a:lnSpc>
                  <a:spcPct val="95000"/>
                </a:lnSpc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</a:t>
              </a:r>
              <a:r>
                <a:rPr sz="12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Reactor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endParaRPr sz="1200" dirty="0">
                <a:latin typeface="SimSun"/>
                <a:ea typeface="SimSun"/>
                <a:cs typeface="SimSun"/>
              </a:endParaRPr>
            </a:p>
          </p:txBody>
        </p:sp>
      </p:grpSp>
      <p:graphicFrame>
        <p:nvGraphicFramePr>
          <p:cNvPr id="208" name="table 208"/>
          <p:cNvGraphicFramePr>
            <a:graphicFrameLocks noGrp="1"/>
          </p:cNvGraphicFramePr>
          <p:nvPr/>
        </p:nvGraphicFramePr>
        <p:xfrm>
          <a:off x="339741" y="936614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37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LC-KH-300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0" name="textbox 210"/>
          <p:cNvSpPr/>
          <p:nvPr/>
        </p:nvSpPr>
        <p:spPr>
          <a:xfrm>
            <a:off x="4025915" y="4206872"/>
            <a:ext cx="7289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LC-KH-300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4550"/>
            <a:ext cx="4762500" cy="5835650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390650"/>
            <a:ext cx="4032266" cy="2984526"/>
          </a:xfrm>
          <a:prstGeom prst="rect">
            <a:avLst/>
          </a:prstGeom>
        </p:spPr>
      </p:pic>
      <p:graphicFrame>
        <p:nvGraphicFramePr>
          <p:cNvPr id="216" name="table 216"/>
          <p:cNvGraphicFramePr>
            <a:graphicFrameLocks noGrp="1"/>
          </p:cNvGraphicFramePr>
          <p:nvPr/>
        </p:nvGraphicFramePr>
        <p:xfrm>
          <a:off x="327025" y="4416411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6000"/>
                        </a:lnSpc>
                        <a:tabLst/>
                      </a:pPr>
                      <a:r>
                        <a:rPr sz="900" b="1" kern="0" spc="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900" kern="0" spc="17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18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900" kern="0" spc="19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b="1" kern="0" spc="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200" baseline="868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mensions: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81×138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22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r>
                        <a:rPr sz="1000" kern="0" spc="1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8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3000"/>
                        </a:lnSpc>
                        <a:spcBef>
                          <a:spcPts val="17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65×122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5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8" name="table 218"/>
          <p:cNvGraphicFramePr>
            <a:graphicFrameLocks noGrp="1"/>
          </p:cNvGraphicFramePr>
          <p:nvPr/>
        </p:nvGraphicFramePr>
        <p:xfrm>
          <a:off x="327025" y="5375266"/>
          <a:ext cx="4412615" cy="66040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7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6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0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body+1,pot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9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42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3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2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51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190515" y="6140460"/>
            <a:ext cx="4711683" cy="527017"/>
            <a:chOff x="0" y="0"/>
            <a:chExt cx="4711683" cy="527017"/>
          </a:xfrm>
        </p:grpSpPr>
        <p:pic>
          <p:nvPicPr>
            <p:cNvPr id="220" name="picture 2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1683" cy="527017"/>
            </a:xfrm>
            <a:prstGeom prst="rect">
              <a:avLst/>
            </a:prstGeom>
          </p:spPr>
        </p:pic>
        <p:sp>
          <p:nvSpPr>
            <p:cNvPr id="222" name="textbox 222"/>
            <p:cNvSpPr/>
            <p:nvPr/>
          </p:nvSpPr>
          <p:spPr>
            <a:xfrm>
              <a:off x="-12700" y="-12700"/>
              <a:ext cx="4737100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27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100455" algn="l" rtl="0" eaLnBrk="0">
                <a:lnSpc>
                  <a:spcPct val="95000"/>
                </a:lnSpc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</a:t>
              </a:r>
              <a:r>
                <a:rPr sz="12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Reactor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endParaRPr sz="1200" dirty="0">
                <a:latin typeface="SimSun"/>
                <a:ea typeface="SimSun"/>
                <a:cs typeface="SimSun"/>
              </a:endParaRPr>
            </a:p>
          </p:txBody>
        </p:sp>
      </p:grpSp>
      <p:graphicFrame>
        <p:nvGraphicFramePr>
          <p:cNvPr id="224" name="table 224"/>
          <p:cNvGraphicFramePr>
            <a:graphicFrameLocks noGrp="1"/>
          </p:cNvGraphicFramePr>
          <p:nvPr/>
        </p:nvGraphicFramePr>
        <p:xfrm>
          <a:off x="339741" y="936614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LC-KH-400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6" name="textbox 226"/>
          <p:cNvSpPr/>
          <p:nvPr/>
        </p:nvSpPr>
        <p:spPr>
          <a:xfrm>
            <a:off x="4025915" y="4206872"/>
            <a:ext cx="7289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LC-KH-400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35025"/>
            <a:ext cx="4762500" cy="5854700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400179"/>
            <a:ext cx="4025931" cy="2959081"/>
          </a:xfrm>
          <a:prstGeom prst="rect">
            <a:avLst/>
          </a:prstGeom>
        </p:spPr>
      </p:pic>
      <p:graphicFrame>
        <p:nvGraphicFramePr>
          <p:cNvPr id="232" name="table 232"/>
          <p:cNvGraphicFramePr>
            <a:graphicFrameLocks noGrp="1"/>
          </p:cNvGraphicFramePr>
          <p:nvPr/>
        </p:nvGraphicFramePr>
        <p:xfrm>
          <a:off x="327025" y="4425933"/>
          <a:ext cx="4412614" cy="862965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7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900" kern="0" spc="19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18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900" kern="0" spc="21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b="1" kern="0" spc="0" baseline="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000" baseline="1562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91×138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1000" kern="0" spc="1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0000"/>
                        </a:lnSpc>
                        <a:spcBef>
                          <a:spcPts val="17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75×121</a:t>
                      </a:r>
                      <a:r>
                        <a:rPr sz="600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2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4" name="table 234"/>
          <p:cNvGraphicFramePr>
            <a:graphicFrameLocks noGrp="1"/>
          </p:cNvGraphicFramePr>
          <p:nvPr/>
        </p:nvGraphicFramePr>
        <p:xfrm>
          <a:off x="314308" y="5353024"/>
          <a:ext cx="4432300" cy="673100"/>
        </p:xfrm>
        <a:graphic>
          <a:graphicData uri="http://schemas.openxmlformats.org/drawingml/2006/table">
            <a:tbl>
              <a:tblPr/>
              <a:tblGrid>
                <a:gridCol w="44323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2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body+1,pot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lid*1,polytetrafluoroethylene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8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3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17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6" name="textbox 236"/>
          <p:cNvSpPr/>
          <p:nvPr/>
        </p:nvSpPr>
        <p:spPr>
          <a:xfrm>
            <a:off x="177800" y="6143598"/>
            <a:ext cx="4724400" cy="534034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94105" algn="l" rtl="0" eaLnBrk="0">
              <a:lnSpc>
                <a:spcPct val="95000"/>
              </a:lnSpc>
              <a:spcBef>
                <a:spcPts val="4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238" name="table 238"/>
          <p:cNvGraphicFramePr>
            <a:graphicFrameLocks noGrp="1"/>
          </p:cNvGraphicFramePr>
          <p:nvPr/>
        </p:nvGraphicFramePr>
        <p:xfrm>
          <a:off x="339741" y="946132"/>
          <a:ext cx="3955414" cy="38036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0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LC-KH-500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0" name="textbox 240"/>
          <p:cNvSpPr/>
          <p:nvPr/>
        </p:nvSpPr>
        <p:spPr>
          <a:xfrm>
            <a:off x="4025915" y="4210054"/>
            <a:ext cx="7289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LC-KH-500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2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0500" y="857250"/>
            <a:ext cx="4699000" cy="5810250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35150" y="1644655"/>
            <a:ext cx="2000270" cy="2482835"/>
          </a:xfrm>
          <a:prstGeom prst="rect">
            <a:avLst/>
          </a:prstGeom>
        </p:spPr>
      </p:pic>
      <p:graphicFrame>
        <p:nvGraphicFramePr>
          <p:cNvPr id="246" name="table 246"/>
          <p:cNvGraphicFramePr>
            <a:graphicFrameLocks noGrp="1"/>
          </p:cNvGraphicFramePr>
          <p:nvPr/>
        </p:nvGraphicFramePr>
        <p:xfrm>
          <a:off x="358791" y="4467236"/>
          <a:ext cx="4412614" cy="862964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6839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700" b="1" kern="0" spc="0" baseline="108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</a:t>
                      </a:r>
                      <a:endParaRPr sz="700" baseline="1080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ing Outer Spe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cification: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120×152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≤6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r>
                        <a:rPr sz="1000" kern="0" spc="2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9689" algn="l" rtl="0" eaLnBrk="0">
                        <a:lnSpc>
                          <a:spcPct val="84000"/>
                        </a:lnSpc>
                        <a:spcBef>
                          <a:spcPts val="9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100×132</a:t>
                      </a:r>
                      <a:r>
                        <a:rPr sz="600" kern="0" spc="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25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8" name="table 248"/>
          <p:cNvGraphicFramePr>
            <a:graphicFrameLocks noGrp="1"/>
          </p:cNvGraphicFramePr>
          <p:nvPr/>
        </p:nvGraphicFramePr>
        <p:xfrm>
          <a:off x="365135" y="5419711"/>
          <a:ext cx="4413250" cy="660400"/>
        </p:xfrm>
        <a:graphic>
          <a:graphicData uri="http://schemas.openxmlformats.org/drawingml/2006/table">
            <a:tbl>
              <a:tblPr/>
              <a:tblGrid>
                <a:gridCol w="4413250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ts val="8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body*1,lid*1,PTFE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liner*1,bolts(flanged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reactor)*6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4460" algn="l" rtl="0" eaLnBrk="0">
                        <a:lnSpc>
                          <a:spcPts val="1102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4460" algn="l" rtl="0" eaLnBrk="0">
                        <a:lnSpc>
                          <a:spcPct val="79000"/>
                        </a:lnSpc>
                        <a:spcBef>
                          <a:spcPts val="159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0" name="textbox 250"/>
          <p:cNvSpPr/>
          <p:nvPr/>
        </p:nvSpPr>
        <p:spPr>
          <a:xfrm>
            <a:off x="228608" y="6191233"/>
            <a:ext cx="4635500" cy="470534"/>
          </a:xfrm>
          <a:prstGeom prst="rect">
            <a:avLst/>
          </a:prstGeom>
          <a:solidFill>
            <a:srgbClr val="80AE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77314" algn="l" rtl="0" eaLnBrk="0">
              <a:lnSpc>
                <a:spcPct val="88000"/>
              </a:lnSpc>
              <a:tabLst/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ynthesis reactor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252" name="table 252"/>
          <p:cNvGraphicFramePr>
            <a:graphicFrameLocks noGrp="1"/>
          </p:cNvGraphicFramePr>
          <p:nvPr/>
        </p:nvGraphicFramePr>
        <p:xfrm>
          <a:off x="371478" y="987420"/>
          <a:ext cx="3955414" cy="374650"/>
        </p:xfrm>
        <a:graphic>
          <a:graphicData uri="http://schemas.openxmlformats.org/drawingml/2006/table">
            <a:tbl>
              <a:tblPr/>
              <a:tblGrid>
                <a:gridCol w="1977389"/>
                <a:gridCol w="1978025"/>
              </a:tblGrid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4" name="textbox 254"/>
          <p:cNvSpPr/>
          <p:nvPr/>
        </p:nvSpPr>
        <p:spPr>
          <a:xfrm>
            <a:off x="3975108" y="4257648"/>
            <a:ext cx="806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LC-KH-1000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69950"/>
            <a:ext cx="4762500" cy="5784850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90715" y="1568470"/>
            <a:ext cx="2012918" cy="2527284"/>
          </a:xfrm>
          <a:prstGeom prst="rect">
            <a:avLst/>
          </a:prstGeom>
        </p:spPr>
      </p:pic>
      <p:graphicFrame>
        <p:nvGraphicFramePr>
          <p:cNvPr id="260" name="table 260"/>
          <p:cNvGraphicFramePr>
            <a:graphicFrameLocks noGrp="1"/>
          </p:cNvGraphicFramePr>
          <p:nvPr/>
        </p:nvGraphicFramePr>
        <p:xfrm>
          <a:off x="327025" y="4397385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150×141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≤6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</a:t>
                      </a:r>
                      <a:r>
                        <a:rPr sz="1000" kern="0" spc="2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120×129</a:t>
                      </a:r>
                      <a:r>
                        <a:rPr sz="600" kern="0" spc="3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62" name="table 262"/>
          <p:cNvGraphicFramePr>
            <a:graphicFrameLocks noGrp="1"/>
          </p:cNvGraphicFramePr>
          <p:nvPr/>
        </p:nvGraphicFramePr>
        <p:xfrm>
          <a:off x="327025" y="5349859"/>
          <a:ext cx="4412615" cy="65405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ts val="91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2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bolts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flanged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)*6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5095" algn="l" rtl="0" eaLnBrk="0">
                        <a:lnSpc>
                          <a:spcPts val="1002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7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7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7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1445" algn="l" rtl="0" eaLnBrk="0">
                        <a:lnSpc>
                          <a:spcPct val="84000"/>
                        </a:lnSpc>
                        <a:spcBef>
                          <a:spcPts val="16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4" name="textbox 264"/>
          <p:cNvSpPr/>
          <p:nvPr/>
        </p:nvSpPr>
        <p:spPr>
          <a:xfrm>
            <a:off x="177800" y="6115073"/>
            <a:ext cx="4730750" cy="527050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266" name="table 266"/>
          <p:cNvGraphicFramePr>
            <a:graphicFrameLocks noGrp="1"/>
          </p:cNvGraphicFramePr>
          <p:nvPr/>
        </p:nvGraphicFramePr>
        <p:xfrm>
          <a:off x="339741" y="917565"/>
          <a:ext cx="3961765" cy="381000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1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68" name="picture 2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17933" y="2343177"/>
            <a:ext cx="749331" cy="1568446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3949715" y="4181502"/>
            <a:ext cx="806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LC-KH-1500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7725"/>
            <a:ext cx="4762500" cy="5829300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97050" y="1590668"/>
            <a:ext cx="2000250" cy="2520939"/>
          </a:xfrm>
          <a:prstGeom prst="rect">
            <a:avLst/>
          </a:prstGeom>
        </p:spPr>
      </p:pic>
      <p:graphicFrame>
        <p:nvGraphicFramePr>
          <p:cNvPr id="276" name="table 276"/>
          <p:cNvGraphicFramePr>
            <a:graphicFrameLocks noGrp="1"/>
          </p:cNvGraphicFramePr>
          <p:nvPr/>
        </p:nvGraphicFramePr>
        <p:xfrm>
          <a:off x="327025" y="4406893"/>
          <a:ext cx="4412614" cy="86995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180×141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600" b="1" kern="0" spc="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≤6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</a:t>
                      </a:r>
                      <a:r>
                        <a:rPr sz="1000" kern="0" spc="1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150×120</a:t>
                      </a:r>
                      <a:r>
                        <a:rPr sz="600" kern="0" spc="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8" name="table 278"/>
          <p:cNvGraphicFramePr>
            <a:graphicFrameLocks noGrp="1"/>
          </p:cNvGraphicFramePr>
          <p:nvPr/>
        </p:nvGraphicFramePr>
        <p:xfrm>
          <a:off x="327025" y="5365755"/>
          <a:ext cx="4419600" cy="666750"/>
        </p:xfrm>
        <a:graphic>
          <a:graphicData uri="http://schemas.openxmlformats.org/drawingml/2006/table">
            <a:tbl>
              <a:tblPr/>
              <a:tblGrid>
                <a:gridCol w="4419600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121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1000" kern="0" spc="3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body*1,lid*1,PTFE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liner*1,bolts(flanged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reactor)*6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4460" algn="l" rtl="0" eaLnBrk="0">
                        <a:lnSpc>
                          <a:spcPts val="1102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Gasket-1Lower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4460" algn="l" rtl="0" eaLnBrk="0">
                        <a:lnSpc>
                          <a:spcPct val="93000"/>
                        </a:lnSpc>
                        <a:spcBef>
                          <a:spcPts val="5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Conformity-+1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0" name="textbox 280"/>
          <p:cNvSpPr/>
          <p:nvPr/>
        </p:nvSpPr>
        <p:spPr>
          <a:xfrm>
            <a:off x="177800" y="6130936"/>
            <a:ext cx="4718684" cy="533400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8855" algn="l" rtl="0" eaLnBrk="0">
              <a:lnSpc>
                <a:spcPct val="95000"/>
              </a:lnSpc>
              <a:spcBef>
                <a:spcPts val="4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282" name="table 282"/>
          <p:cNvGraphicFramePr>
            <a:graphicFrameLocks noGrp="1"/>
          </p:cNvGraphicFramePr>
          <p:nvPr/>
        </p:nvGraphicFramePr>
        <p:xfrm>
          <a:off x="339741" y="933446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926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-2000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4" name="textbox 284"/>
          <p:cNvSpPr/>
          <p:nvPr/>
        </p:nvSpPr>
        <p:spPr>
          <a:xfrm>
            <a:off x="3943334" y="4197342"/>
            <a:ext cx="806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LC-KH-2000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2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100" y="857250"/>
            <a:ext cx="4749800" cy="5810250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90718" y="1581149"/>
            <a:ext cx="2006600" cy="2520951"/>
          </a:xfrm>
          <a:prstGeom prst="rect">
            <a:avLst/>
          </a:prstGeom>
        </p:spPr>
      </p:pic>
      <p:graphicFrame>
        <p:nvGraphicFramePr>
          <p:cNvPr id="290" name="table 290"/>
          <p:cNvGraphicFramePr>
            <a:graphicFrameLocks noGrp="1"/>
          </p:cNvGraphicFramePr>
          <p:nvPr/>
        </p:nvGraphicFramePr>
        <p:xfrm>
          <a:off x="333392" y="4403731"/>
          <a:ext cx="4412614" cy="862964"/>
        </p:xfrm>
        <a:graphic>
          <a:graphicData uri="http://schemas.openxmlformats.org/drawingml/2006/table">
            <a:tbl>
              <a:tblPr/>
              <a:tblGrid>
                <a:gridCol w="758825"/>
                <a:gridCol w="1447800"/>
                <a:gridCol w="767715"/>
                <a:gridCol w="1438275"/>
              </a:tblGrid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835" algn="l" rtl="0" eaLnBrk="0">
                        <a:lnSpc>
                          <a:spcPts val="8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5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</a:t>
                      </a:r>
                      <a:r>
                        <a:rPr sz="700" b="1" kern="0" spc="-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r>
                        <a:rPr sz="700" kern="0" spc="6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≤6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83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664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mum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ts val="85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≤220℃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3189" algn="l" rtl="0" eaLnBrk="0">
                        <a:lnSpc>
                          <a:spcPct val="78000"/>
                        </a:lnSpc>
                        <a:spcBef>
                          <a:spcPts val="198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124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</a:t>
                      </a:r>
                      <a:r>
                        <a:rPr sz="1000" kern="0" spc="1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indent="3746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Cooling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2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2" name="table 292"/>
          <p:cNvGraphicFramePr>
            <a:graphicFrameLocks noGrp="1"/>
          </p:cNvGraphicFramePr>
          <p:nvPr/>
        </p:nvGraphicFramePr>
        <p:xfrm>
          <a:off x="307981" y="5337147"/>
          <a:ext cx="4438015" cy="673100"/>
        </p:xfrm>
        <a:graphic>
          <a:graphicData uri="http://schemas.openxmlformats.org/drawingml/2006/table">
            <a:tbl>
              <a:tblPr/>
              <a:tblGrid>
                <a:gridCol w="443801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129" algn="l" rtl="0" eaLnBrk="0">
                        <a:lnSpc>
                          <a:spcPts val="121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Kettle body*1 kettle cover*1 PTFE liner*1 bolt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(flange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structure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reactor)*6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9225" algn="l" rtl="0" eaLnBrk="0">
                        <a:lnSpc>
                          <a:spcPts val="100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 Gasket+1 Lower Gasket+1 Manual+1 Certificate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9225" algn="l" rtl="0" eaLnBrk="0">
                        <a:lnSpc>
                          <a:spcPct val="79000"/>
                        </a:lnSpc>
                        <a:spcBef>
                          <a:spcPts val="158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y+1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4" name="textbox 294"/>
          <p:cNvSpPr/>
          <p:nvPr/>
        </p:nvSpPr>
        <p:spPr>
          <a:xfrm>
            <a:off x="184146" y="6127727"/>
            <a:ext cx="4705350" cy="527050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296" name="table 296"/>
          <p:cNvGraphicFramePr>
            <a:graphicFrameLocks noGrp="1"/>
          </p:cNvGraphicFramePr>
          <p:nvPr/>
        </p:nvGraphicFramePr>
        <p:xfrm>
          <a:off x="333392" y="923914"/>
          <a:ext cx="3961764" cy="374650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56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LC-KH-3000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0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8" name="textbox 298"/>
          <p:cNvSpPr/>
          <p:nvPr/>
        </p:nvSpPr>
        <p:spPr>
          <a:xfrm>
            <a:off x="3936993" y="4194200"/>
            <a:ext cx="806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LC-KH-3000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7725"/>
            <a:ext cx="4762500" cy="5829300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9115" y="1495418"/>
            <a:ext cx="4330683" cy="2882880"/>
          </a:xfrm>
          <a:prstGeom prst="rect">
            <a:avLst/>
          </a:prstGeom>
        </p:spPr>
      </p:pic>
      <p:graphicFrame>
        <p:nvGraphicFramePr>
          <p:cNvPr id="304" name="table 304"/>
          <p:cNvGraphicFramePr>
            <a:graphicFrameLocks noGrp="1"/>
          </p:cNvGraphicFramePr>
          <p:nvPr/>
        </p:nvGraphicFramePr>
        <p:xfrm>
          <a:off x="327025" y="4406893"/>
          <a:ext cx="4412614" cy="869950"/>
        </p:xfrm>
        <a:graphic>
          <a:graphicData uri="http://schemas.openxmlformats.org/drawingml/2006/table">
            <a:tbl>
              <a:tblPr/>
              <a:tblGrid>
                <a:gridCol w="758825"/>
                <a:gridCol w="1453514"/>
                <a:gridCol w="762000"/>
                <a:gridCol w="1438275"/>
              </a:tblGrid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11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5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5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15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Outer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40×58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89000"/>
                        </a:lnSpc>
                        <a:spcBef>
                          <a:spcPts val="178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700" b="1" kern="0" spc="1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10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r>
                        <a:rPr sz="700" kern="0" spc="8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≤240℃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6" name="table 306"/>
          <p:cNvGraphicFramePr>
            <a:graphicFrameLocks noGrp="1"/>
          </p:cNvGraphicFramePr>
          <p:nvPr/>
        </p:nvGraphicFramePr>
        <p:xfrm>
          <a:off x="307975" y="5346693"/>
          <a:ext cx="4431665" cy="673100"/>
        </p:xfrm>
        <a:graphic>
          <a:graphicData uri="http://schemas.openxmlformats.org/drawingml/2006/table">
            <a:tbl>
              <a:tblPr/>
              <a:tblGrid>
                <a:gridCol w="443166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800" kern="0" spc="1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0" baseline="-11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-11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font+1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盖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聚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四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氟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乙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烯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内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胆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上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垫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片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下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垫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片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锈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钢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加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力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杆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936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1000" baseline="9365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39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nual*1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8" name="textbox 308"/>
          <p:cNvSpPr/>
          <p:nvPr/>
        </p:nvSpPr>
        <p:spPr>
          <a:xfrm>
            <a:off x="177800" y="6137290"/>
            <a:ext cx="4718684" cy="527050"/>
          </a:xfrm>
          <a:prstGeom prst="rect">
            <a:avLst/>
          </a:prstGeom>
          <a:solidFill>
            <a:srgbClr val="80AE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310" name="table 310"/>
          <p:cNvGraphicFramePr>
            <a:graphicFrameLocks noGrp="1"/>
          </p:cNvGraphicFramePr>
          <p:nvPr/>
        </p:nvGraphicFramePr>
        <p:xfrm>
          <a:off x="339741" y="933446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656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EP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3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8275" y="854075"/>
            <a:ext cx="4743450" cy="5816600"/>
          </a:xfrm>
          <a:prstGeom prst="rect">
            <a:avLst/>
          </a:prstGeom>
        </p:spPr>
      </p:pic>
      <p:graphicFrame>
        <p:nvGraphicFramePr>
          <p:cNvPr id="314" name="table 314"/>
          <p:cNvGraphicFramePr>
            <a:graphicFrameLocks noGrp="1"/>
          </p:cNvGraphicFramePr>
          <p:nvPr/>
        </p:nvGraphicFramePr>
        <p:xfrm>
          <a:off x="336528" y="4413276"/>
          <a:ext cx="4413250" cy="863600"/>
        </p:xfrm>
        <a:graphic>
          <a:graphicData uri="http://schemas.openxmlformats.org/drawingml/2006/table">
            <a:tbl>
              <a:tblPr/>
              <a:tblGrid>
                <a:gridCol w="752475"/>
                <a:gridCol w="1454150"/>
                <a:gridCol w="768350"/>
                <a:gridCol w="1438275"/>
              </a:tblGrid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ct val="10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Outer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0650" algn="l" rtl="0" eaLnBrk="0">
                        <a:lnSpc>
                          <a:spcPct val="75000"/>
                        </a:lnSpc>
                        <a:spcBef>
                          <a:spcPts val="19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45×75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1125" algn="l" rtl="0" eaLnBrk="0">
                        <a:lnSpc>
                          <a:spcPct val="95000"/>
                        </a:lnSpc>
                        <a:spcBef>
                          <a:spcPts val="7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</a:t>
                      </a:r>
                      <a:r>
                        <a:rPr sz="700" b="1" kern="0" spc="10" dirty="0">
                          <a:solidFill>
                            <a:srgbClr val="8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pressur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10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indent="-1270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 Maximum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≤240℃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6" name="table 316"/>
          <p:cNvGraphicFramePr>
            <a:graphicFrameLocks noGrp="1"/>
          </p:cNvGraphicFramePr>
          <p:nvPr/>
        </p:nvGraphicFramePr>
        <p:xfrm>
          <a:off x="317507" y="5340325"/>
          <a:ext cx="4444365" cy="678814"/>
        </p:xfrm>
        <a:graphic>
          <a:graphicData uri="http://schemas.openxmlformats.org/drawingml/2006/table">
            <a:tbl>
              <a:tblPr/>
              <a:tblGrid>
                <a:gridCol w="4444365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91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2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8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0" baseline="-76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baseline="-76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font*1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盖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聚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四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氟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乙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烯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内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胆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上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垫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片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下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垫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片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不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锈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钢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加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力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杆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35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4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41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8" name="textbox 318"/>
          <p:cNvSpPr/>
          <p:nvPr/>
        </p:nvSpPr>
        <p:spPr>
          <a:xfrm>
            <a:off x="193652" y="6130952"/>
            <a:ext cx="4699634" cy="527050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3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sp>
        <p:nvSpPr>
          <p:cNvPr id="320" name="textbox 320"/>
          <p:cNvSpPr/>
          <p:nvPr/>
        </p:nvSpPr>
        <p:spPr>
          <a:xfrm>
            <a:off x="2066948" y="3503636"/>
            <a:ext cx="2686050" cy="853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KH</a:t>
            </a:r>
            <a:r>
              <a:rPr sz="12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KH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22" name="table 322"/>
          <p:cNvGraphicFramePr>
            <a:graphicFrameLocks noGrp="1"/>
          </p:cNvGraphicFramePr>
          <p:nvPr/>
        </p:nvGraphicFramePr>
        <p:xfrm>
          <a:off x="349241" y="933437"/>
          <a:ext cx="3968115" cy="380365"/>
        </p:xfrm>
        <a:graphic>
          <a:graphicData uri="http://schemas.openxmlformats.org/drawingml/2006/table">
            <a:tbl>
              <a:tblPr/>
              <a:tblGrid>
                <a:gridCol w="1977389"/>
                <a:gridCol w="199072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3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926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EP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2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24" name="table 324"/>
          <p:cNvGraphicFramePr>
            <a:graphicFrameLocks noGrp="1"/>
          </p:cNvGraphicFramePr>
          <p:nvPr/>
        </p:nvGraphicFramePr>
        <p:xfrm>
          <a:off x="355597" y="3511529"/>
          <a:ext cx="1396364" cy="749300"/>
        </p:xfrm>
        <a:graphic>
          <a:graphicData uri="http://schemas.openxmlformats.org/drawingml/2006/table">
            <a:tbl>
              <a:tblPr/>
              <a:tblGrid>
                <a:gridCol w="1396364"/>
              </a:tblGrid>
              <a:tr h="358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23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Invoicin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814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302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</a:t>
                      </a:r>
                      <a:r>
                        <a:rPr sz="900" kern="0" spc="-10" dirty="0">
                          <a:solidFill>
                            <a:srgbClr val="302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302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Nationwide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2395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Post)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9095" algn="l" rtl="0" eaLnBrk="0">
                        <a:lnSpc>
                          <a:spcPct val="88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303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shipping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picture 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4550"/>
            <a:ext cx="4762500" cy="5835650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431784" y="1504970"/>
            <a:ext cx="4290488" cy="2832099"/>
            <a:chOff x="0" y="0"/>
            <a:chExt cx="4290488" cy="2832099"/>
          </a:xfrm>
        </p:grpSpPr>
        <p:pic>
          <p:nvPicPr>
            <p:cNvPr id="328" name="picture 3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235481" cy="2832099"/>
            </a:xfrm>
            <a:prstGeom prst="rect">
              <a:avLst/>
            </a:prstGeom>
          </p:spPr>
        </p:pic>
        <p:sp>
          <p:nvSpPr>
            <p:cNvPr id="330" name="textbox 330"/>
            <p:cNvSpPr/>
            <p:nvPr/>
          </p:nvSpPr>
          <p:spPr>
            <a:xfrm>
              <a:off x="-12700" y="-12700"/>
              <a:ext cx="4316095" cy="28867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5000"/>
                </a:lnSpc>
                <a:spcBef>
                  <a:spcPts val="6"/>
                </a:spcBef>
                <a:tabLst/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KH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EP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100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332" name="table 332"/>
          <p:cNvGraphicFramePr>
            <a:graphicFrameLocks noGrp="1"/>
          </p:cNvGraphicFramePr>
          <p:nvPr/>
        </p:nvGraphicFramePr>
        <p:xfrm>
          <a:off x="327025" y="4416411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3514"/>
                <a:gridCol w="762000"/>
                <a:gridCol w="1438275"/>
              </a:tblGrid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8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5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</a:t>
                      </a:r>
                      <a:r>
                        <a:rPr sz="700" b="1" kern="0" spc="-2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r>
                        <a:rPr sz="700" kern="0" spc="6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A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4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5254" algn="l" rtl="0" eaLnBrk="0">
                        <a:lnSpc>
                          <a:spcPct val="90000"/>
                        </a:lnSpc>
                        <a:spcBef>
                          <a:spcPts val="129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Dimenslons: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8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50×85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8745" algn="l" rtl="0" eaLnBrk="0">
                        <a:lnSpc>
                          <a:spcPts val="870"/>
                        </a:lnSpc>
                        <a:spcBef>
                          <a:spcPts val="76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Polytotrafluoroothylene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8745" algn="l" rtl="0" eaLnBrk="0">
                        <a:lnSpc>
                          <a:spcPct val="78000"/>
                        </a:lnSpc>
                        <a:spcBef>
                          <a:spcPts val="148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24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1000" kern="0" spc="2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6204" algn="l" rtl="0" eaLnBrk="0">
                        <a:lnSpc>
                          <a:spcPct val="78000"/>
                        </a:lnSpc>
                        <a:spcBef>
                          <a:spcPts val="55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85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≤240℃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34" name="table 334"/>
          <p:cNvGraphicFramePr>
            <a:graphicFrameLocks noGrp="1"/>
          </p:cNvGraphicFramePr>
          <p:nvPr/>
        </p:nvGraphicFramePr>
        <p:xfrm>
          <a:off x="327025" y="5368906"/>
          <a:ext cx="4412615" cy="66040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ts val="79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600" kern="0" spc="2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9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font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"1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Bottle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polytetrafluoroethylene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6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·1,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1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tension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</a:t>
                      </a:r>
                      <a:r>
                        <a:rPr sz="6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92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6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·1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</a:t>
                      </a:r>
                      <a:r>
                        <a:rPr sz="6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0" name="group 20"/>
          <p:cNvGrpSpPr/>
          <p:nvPr/>
        </p:nvGrpSpPr>
        <p:grpSpPr>
          <a:xfrm rot="21600000">
            <a:off x="184134" y="6140460"/>
            <a:ext cx="4711731" cy="527017"/>
            <a:chOff x="0" y="0"/>
            <a:chExt cx="4711731" cy="527017"/>
          </a:xfrm>
        </p:grpSpPr>
        <p:pic>
          <p:nvPicPr>
            <p:cNvPr id="336" name="picture 3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1731" cy="527017"/>
            </a:xfrm>
            <a:prstGeom prst="rect">
              <a:avLst/>
            </a:prstGeom>
          </p:spPr>
        </p:pic>
        <p:sp>
          <p:nvSpPr>
            <p:cNvPr id="338" name="textbox 338"/>
            <p:cNvSpPr/>
            <p:nvPr/>
          </p:nvSpPr>
          <p:spPr>
            <a:xfrm>
              <a:off x="-12700" y="-12700"/>
              <a:ext cx="4737734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89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992505" algn="l" rtl="0" eaLnBrk="0">
                <a:lnSpc>
                  <a:spcPct val="95000"/>
                </a:lnSpc>
                <a:tabLst/>
              </a:pP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</a:t>
              </a:r>
              <a:r>
                <a:rPr sz="1300" b="1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Reactor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endParaRPr sz="1300" dirty="0">
                <a:latin typeface="SimSun"/>
                <a:ea typeface="SimSun"/>
                <a:cs typeface="SimSun"/>
              </a:endParaRPr>
            </a:p>
          </p:txBody>
        </p:sp>
      </p:grpSp>
      <p:graphicFrame>
        <p:nvGraphicFramePr>
          <p:cNvPr id="340" name="table 340"/>
          <p:cNvGraphicFramePr>
            <a:graphicFrameLocks noGrp="1"/>
          </p:cNvGraphicFramePr>
          <p:nvPr/>
        </p:nvGraphicFramePr>
        <p:xfrm>
          <a:off x="339741" y="936614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941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LC-KH-EP100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PTFE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60425"/>
            <a:ext cx="4762500" cy="5803900"/>
          </a:xfrm>
          <a:prstGeom prst="rect">
            <a:avLst/>
          </a:prstGeom>
        </p:spPr>
      </p:pic>
      <p:pic>
        <p:nvPicPr>
          <p:cNvPr id="344" name="picture 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1665" y="1539887"/>
            <a:ext cx="1543050" cy="2565382"/>
          </a:xfrm>
          <a:prstGeom prst="rect">
            <a:avLst/>
          </a:prstGeom>
        </p:spPr>
      </p:pic>
      <p:graphicFrame>
        <p:nvGraphicFramePr>
          <p:cNvPr id="346" name="table 346"/>
          <p:cNvGraphicFramePr>
            <a:graphicFrameLocks noGrp="1"/>
          </p:cNvGraphicFramePr>
          <p:nvPr/>
        </p:nvGraphicFramePr>
        <p:xfrm>
          <a:off x="327025" y="4406915"/>
          <a:ext cx="4412614" cy="862965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76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7310" algn="l" rtl="0" eaLnBrk="0">
                        <a:lnSpc>
                          <a:spcPts val="761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Materlal: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04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4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800" kern="0" spc="17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800" kern="0" spc="16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DImenslons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104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27×42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materlal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11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21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1000" kern="0" spc="13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indent="1905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tomporature: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103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7310" algn="l" rtl="0" eaLnBrk="0">
                        <a:lnSpc>
                          <a:spcPct val="81000"/>
                        </a:lnSpc>
                        <a:spcBef>
                          <a:spcPts val="177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15×30</a:t>
                      </a:r>
                      <a:r>
                        <a:rPr sz="800" kern="0" spc="10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00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03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79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Cooling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48" name="table 348"/>
          <p:cNvGraphicFramePr>
            <a:graphicFrameLocks noGrp="1"/>
          </p:cNvGraphicFramePr>
          <p:nvPr/>
        </p:nvGraphicFramePr>
        <p:xfrm>
          <a:off x="327025" y="5353066"/>
          <a:ext cx="4412615" cy="659764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116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900" kern="0" spc="3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kettle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cover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5095" algn="l" rtl="0" eaLnBrk="0">
                        <a:lnSpc>
                          <a:spcPct val="96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container</a:t>
                      </a: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2" name="group 22"/>
          <p:cNvGrpSpPr/>
          <p:nvPr/>
        </p:nvGrpSpPr>
        <p:grpSpPr>
          <a:xfrm rot="21600000">
            <a:off x="171465" y="6124562"/>
            <a:ext cx="4730733" cy="527052"/>
            <a:chOff x="0" y="0"/>
            <a:chExt cx="4730733" cy="527052"/>
          </a:xfrm>
        </p:grpSpPr>
        <p:pic>
          <p:nvPicPr>
            <p:cNvPr id="350" name="picture 3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30733" cy="527052"/>
            </a:xfrm>
            <a:prstGeom prst="rect">
              <a:avLst/>
            </a:prstGeom>
          </p:spPr>
        </p:pic>
        <p:sp>
          <p:nvSpPr>
            <p:cNvPr id="352" name="textbox 352"/>
            <p:cNvSpPr/>
            <p:nvPr/>
          </p:nvSpPr>
          <p:spPr>
            <a:xfrm>
              <a:off x="-12700" y="-12700"/>
              <a:ext cx="4756150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84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05205" algn="l" rtl="0" eaLnBrk="0">
                <a:lnSpc>
                  <a:spcPct val="95000"/>
                </a:lnSpc>
                <a:tabLst/>
              </a:pP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</a:t>
              </a:r>
              <a:r>
                <a:rPr sz="1300" b="1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Reactor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endParaRPr sz="1300" dirty="0">
                <a:latin typeface="SimSun"/>
                <a:ea typeface="SimSun"/>
                <a:cs typeface="SimSun"/>
              </a:endParaRPr>
            </a:p>
          </p:txBody>
        </p:sp>
      </p:grpSp>
      <p:pic>
        <p:nvPicPr>
          <p:cNvPr id="354" name="picture 3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62366" y="1965313"/>
            <a:ext cx="990600" cy="1987545"/>
          </a:xfrm>
          <a:prstGeom prst="rect">
            <a:avLst/>
          </a:prstGeom>
        </p:spPr>
      </p:pic>
      <p:graphicFrame>
        <p:nvGraphicFramePr>
          <p:cNvPr id="356" name="table 356"/>
          <p:cNvGraphicFramePr>
            <a:graphicFrameLocks noGrp="1"/>
          </p:cNvGraphicFramePr>
          <p:nvPr/>
        </p:nvGraphicFramePr>
        <p:xfrm>
          <a:off x="339741" y="920745"/>
          <a:ext cx="3968750" cy="374650"/>
        </p:xfrm>
        <a:graphic>
          <a:graphicData uri="http://schemas.openxmlformats.org/drawingml/2006/table">
            <a:tbl>
              <a:tblPr/>
              <a:tblGrid>
                <a:gridCol w="1984375"/>
                <a:gridCol w="1984375"/>
              </a:tblGrid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436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9070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" name="textbox 358"/>
          <p:cNvSpPr/>
          <p:nvPr/>
        </p:nvSpPr>
        <p:spPr>
          <a:xfrm>
            <a:off x="4190984" y="4205276"/>
            <a:ext cx="49847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KH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-5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7725"/>
            <a:ext cx="4762500" cy="5829300"/>
          </a:xfrm>
          <a:prstGeom prst="rect">
            <a:avLst/>
          </a:prstGeom>
        </p:spPr>
      </p:pic>
      <p:pic>
        <p:nvPicPr>
          <p:cNvPr id="362" name="picture 3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8000" y="1552604"/>
            <a:ext cx="1536715" cy="2584419"/>
          </a:xfrm>
          <a:prstGeom prst="rect">
            <a:avLst/>
          </a:prstGeom>
        </p:spPr>
      </p:pic>
      <p:graphicFrame>
        <p:nvGraphicFramePr>
          <p:cNvPr id="364" name="table 364"/>
          <p:cNvGraphicFramePr>
            <a:graphicFrameLocks noGrp="1"/>
          </p:cNvGraphicFramePr>
          <p:nvPr/>
        </p:nvGraphicFramePr>
        <p:xfrm>
          <a:off x="327025" y="4406893"/>
          <a:ext cx="4412614" cy="86995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27×55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1000" kern="0" spc="20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indent="1905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17×49</a:t>
                      </a:r>
                      <a:r>
                        <a:rPr sz="600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66" name="table 366"/>
          <p:cNvGraphicFramePr>
            <a:graphicFrameLocks noGrp="1"/>
          </p:cNvGraphicFramePr>
          <p:nvPr/>
        </p:nvGraphicFramePr>
        <p:xfrm>
          <a:off x="307975" y="5346693"/>
          <a:ext cx="4431665" cy="673100"/>
        </p:xfrm>
        <a:graphic>
          <a:graphicData uri="http://schemas.openxmlformats.org/drawingml/2006/table">
            <a:tbl>
              <a:tblPr/>
              <a:tblGrid>
                <a:gridCol w="3013075"/>
                <a:gridCol w="1418589"/>
              </a:tblGrid>
              <a:tr h="225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800" kern="0" spc="1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7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kettle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cover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container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truction manual*1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" name="textbox 368"/>
          <p:cNvSpPr/>
          <p:nvPr/>
        </p:nvSpPr>
        <p:spPr>
          <a:xfrm>
            <a:off x="177800" y="6137290"/>
            <a:ext cx="4718684" cy="527050"/>
          </a:xfrm>
          <a:prstGeom prst="rect">
            <a:avLst/>
          </a:prstGeom>
          <a:solidFill>
            <a:srgbClr val="80AE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3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62366" y="1971672"/>
            <a:ext cx="990600" cy="1987558"/>
          </a:xfrm>
          <a:prstGeom prst="rect">
            <a:avLst/>
          </a:prstGeom>
        </p:spPr>
      </p:pic>
      <p:graphicFrame>
        <p:nvGraphicFramePr>
          <p:cNvPr id="372" name="table 372"/>
          <p:cNvGraphicFramePr>
            <a:graphicFrameLocks noGrp="1"/>
          </p:cNvGraphicFramePr>
          <p:nvPr/>
        </p:nvGraphicFramePr>
        <p:xfrm>
          <a:off x="339741" y="933446"/>
          <a:ext cx="396176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21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4" name="textbox 374"/>
          <p:cNvSpPr/>
          <p:nvPr/>
        </p:nvSpPr>
        <p:spPr>
          <a:xfrm>
            <a:off x="4108450" y="4202105"/>
            <a:ext cx="62293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-10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picture 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35025"/>
            <a:ext cx="4762500" cy="5854700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8000" y="1558900"/>
            <a:ext cx="1543050" cy="2590821"/>
          </a:xfrm>
          <a:prstGeom prst="rect">
            <a:avLst/>
          </a:prstGeom>
        </p:spPr>
      </p:pic>
      <p:graphicFrame>
        <p:nvGraphicFramePr>
          <p:cNvPr id="380" name="table 380"/>
          <p:cNvGraphicFramePr>
            <a:graphicFrameLocks noGrp="1"/>
          </p:cNvGraphicFramePr>
          <p:nvPr/>
        </p:nvGraphicFramePr>
        <p:xfrm>
          <a:off x="327025" y="4419610"/>
          <a:ext cx="4412614" cy="862964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8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5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</a:t>
                      </a:r>
                      <a:r>
                        <a:rPr sz="700" b="1" kern="0" spc="-2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r>
                        <a:rPr sz="700" kern="0" spc="6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87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27×55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5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indent="1905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85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67000"/>
                        </a:lnSpc>
                        <a:spcBef>
                          <a:spcPts val="17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19×49</a:t>
                      </a:r>
                      <a:r>
                        <a:rPr sz="700" kern="0" spc="-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-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8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6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82" name="table 382"/>
          <p:cNvGraphicFramePr>
            <a:graphicFrameLocks noGrp="1"/>
          </p:cNvGraphicFramePr>
          <p:nvPr/>
        </p:nvGraphicFramePr>
        <p:xfrm>
          <a:off x="327025" y="5372111"/>
          <a:ext cx="4412615" cy="659764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11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9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kettle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cov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er*1upper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gasket*1PPLinner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container*1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instruction*1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te*1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4" name="textbox 384"/>
          <p:cNvSpPr/>
          <p:nvPr/>
        </p:nvSpPr>
        <p:spPr>
          <a:xfrm>
            <a:off x="177800" y="6143598"/>
            <a:ext cx="4718684" cy="534034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9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98855" algn="l" rtl="0" eaLnBrk="0">
              <a:lnSpc>
                <a:spcPct val="95000"/>
              </a:lnSpc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pic>
        <p:nvPicPr>
          <p:cNvPr id="386" name="picture 3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62366" y="1990742"/>
            <a:ext cx="990600" cy="1981172"/>
          </a:xfrm>
          <a:prstGeom prst="rect">
            <a:avLst/>
          </a:prstGeom>
        </p:spPr>
      </p:pic>
      <p:graphicFrame>
        <p:nvGraphicFramePr>
          <p:cNvPr id="388" name="table 388"/>
          <p:cNvGraphicFramePr>
            <a:graphicFrameLocks noGrp="1"/>
          </p:cNvGraphicFramePr>
          <p:nvPr/>
        </p:nvGraphicFramePr>
        <p:xfrm>
          <a:off x="339741" y="946132"/>
          <a:ext cx="3961765" cy="38036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21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0" name="textbox 390"/>
          <p:cNvSpPr/>
          <p:nvPr/>
        </p:nvSpPr>
        <p:spPr>
          <a:xfrm>
            <a:off x="4102116" y="4219579"/>
            <a:ext cx="594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LC-KH-15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3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73125"/>
            <a:ext cx="4762500" cy="5778500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539750" y="1355745"/>
            <a:ext cx="4032266" cy="2870181"/>
            <a:chOff x="0" y="0"/>
            <a:chExt cx="4032266" cy="2870181"/>
          </a:xfrm>
        </p:grpSpPr>
        <p:pic>
          <p:nvPicPr>
            <p:cNvPr id="394" name="picture 39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032266" cy="2870181"/>
            </a:xfrm>
            <a:prstGeom prst="rect">
              <a:avLst/>
            </a:prstGeom>
          </p:spPr>
        </p:pic>
        <p:sp>
          <p:nvSpPr>
            <p:cNvPr id="396" name="textbox 396"/>
            <p:cNvSpPr/>
            <p:nvPr/>
          </p:nvSpPr>
          <p:spPr>
            <a:xfrm>
              <a:off x="-12700" y="-12700"/>
              <a:ext cx="4058284" cy="28956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651000" algn="l" rtl="0" eaLnBrk="0">
                <a:lnSpc>
                  <a:spcPts val="1087"/>
                </a:lnSpc>
                <a:spcBef>
                  <a:spcPts val="1"/>
                </a:spcBef>
                <a:tabLst/>
              </a:pP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1689100" algn="l" rtl="0" eaLnBrk="0">
                <a:lnSpc>
                  <a:spcPts val="1415"/>
                </a:lnSpc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KH</a:t>
              </a: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-25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1625600" algn="l" rtl="0" eaLnBrk="0">
                <a:lnSpc>
                  <a:spcPts val="937"/>
                </a:lnSpc>
                <a:spcBef>
                  <a:spcPts val="7"/>
                </a:spcBef>
                <a:tabLst/>
              </a:pPr>
              <a:r>
                <a:rPr sz="1000" kern="0" spc="-10" baseline="6169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1000" kern="0" spc="-10" baseline="32214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≤260C</a:t>
              </a:r>
              <a:endParaRPr sz="1000" baseline="32214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398" name="table 398"/>
          <p:cNvGraphicFramePr>
            <a:graphicFrameLocks noGrp="1"/>
          </p:cNvGraphicFramePr>
          <p:nvPr/>
        </p:nvGraphicFramePr>
        <p:xfrm>
          <a:off x="327025" y="4394200"/>
          <a:ext cx="4412614" cy="862965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33×61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ct val="7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PPLmaximum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350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24×53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21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0" name="table 400"/>
          <p:cNvGraphicFramePr>
            <a:graphicFrameLocks noGrp="1"/>
          </p:cNvGraphicFramePr>
          <p:nvPr/>
        </p:nvGraphicFramePr>
        <p:xfrm>
          <a:off x="327025" y="5340370"/>
          <a:ext cx="4412615" cy="666114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Bottom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-enhancing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rod+1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73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6" name="group 26"/>
          <p:cNvGrpSpPr/>
          <p:nvPr/>
        </p:nvGrpSpPr>
        <p:grpSpPr>
          <a:xfrm rot="21600000">
            <a:off x="177800" y="6111855"/>
            <a:ext cx="4730733" cy="527056"/>
            <a:chOff x="0" y="0"/>
            <a:chExt cx="4730733" cy="527056"/>
          </a:xfrm>
        </p:grpSpPr>
        <p:pic>
          <p:nvPicPr>
            <p:cNvPr id="402" name="picture 4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30733" cy="527056"/>
            </a:xfrm>
            <a:prstGeom prst="rect">
              <a:avLst/>
            </a:prstGeom>
          </p:spPr>
        </p:pic>
        <p:sp>
          <p:nvSpPr>
            <p:cNvPr id="404" name="textbox 404"/>
            <p:cNvSpPr/>
            <p:nvPr/>
          </p:nvSpPr>
          <p:spPr>
            <a:xfrm>
              <a:off x="-12700" y="-12700"/>
              <a:ext cx="4756150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94714" algn="l" rtl="0" eaLnBrk="0">
                <a:lnSpc>
                  <a:spcPct val="80000"/>
                </a:lnSpc>
                <a:spcBef>
                  <a:spcPts val="7"/>
                </a:spcBef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 reaction tool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406" name="table 406"/>
          <p:cNvGraphicFramePr>
            <a:graphicFrameLocks noGrp="1"/>
          </p:cNvGraphicFramePr>
          <p:nvPr/>
        </p:nvGraphicFramePr>
        <p:xfrm>
          <a:off x="339741" y="908029"/>
          <a:ext cx="3961765" cy="374650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8" name="textbox 408"/>
          <p:cNvSpPr/>
          <p:nvPr/>
        </p:nvSpPr>
        <p:spPr>
          <a:xfrm>
            <a:off x="4102116" y="4187838"/>
            <a:ext cx="594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LC-KH-25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icture 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1375"/>
            <a:ext cx="4762500" cy="5842000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415" y="1393852"/>
            <a:ext cx="4063983" cy="2990812"/>
          </a:xfrm>
          <a:prstGeom prst="rect">
            <a:avLst/>
          </a:prstGeom>
        </p:spPr>
      </p:pic>
      <p:graphicFrame>
        <p:nvGraphicFramePr>
          <p:cNvPr id="414" name="table 414"/>
          <p:cNvGraphicFramePr>
            <a:graphicFrameLocks noGrp="1"/>
          </p:cNvGraphicFramePr>
          <p:nvPr/>
        </p:nvGraphicFramePr>
        <p:xfrm>
          <a:off x="327025" y="4425947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596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indent="-5080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4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700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40×78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r>
                        <a:rPr sz="700" kern="0" spc="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indent="1905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82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ts val="5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25×64</a:t>
                      </a:r>
                      <a:r>
                        <a:rPr sz="7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677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0350" algn="l" rtl="0" eaLnBrk="0">
                        <a:lnSpc>
                          <a:spcPct val="77000"/>
                        </a:lnSpc>
                        <a:spcBef>
                          <a:spcPts val="159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16" name="table 416"/>
          <p:cNvGraphicFramePr>
            <a:graphicFrameLocks noGrp="1"/>
          </p:cNvGraphicFramePr>
          <p:nvPr/>
        </p:nvGraphicFramePr>
        <p:xfrm>
          <a:off x="314308" y="5353072"/>
          <a:ext cx="4445000" cy="678814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Bottom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-enhancing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rod-1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41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6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8" name="group 28"/>
          <p:cNvGrpSpPr/>
          <p:nvPr/>
        </p:nvGrpSpPr>
        <p:grpSpPr>
          <a:xfrm rot="21600000">
            <a:off x="184134" y="6143632"/>
            <a:ext cx="4718066" cy="527065"/>
            <a:chOff x="0" y="0"/>
            <a:chExt cx="4718066" cy="527065"/>
          </a:xfrm>
        </p:grpSpPr>
        <p:pic>
          <p:nvPicPr>
            <p:cNvPr id="418" name="picture 4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8066" cy="527065"/>
            </a:xfrm>
            <a:prstGeom prst="rect">
              <a:avLst/>
            </a:prstGeom>
          </p:spPr>
        </p:pic>
        <p:sp>
          <p:nvSpPr>
            <p:cNvPr id="420" name="textbox 420"/>
            <p:cNvSpPr/>
            <p:nvPr/>
          </p:nvSpPr>
          <p:spPr>
            <a:xfrm>
              <a:off x="-12700" y="-12700"/>
              <a:ext cx="4744084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07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882650" algn="l" rtl="0" eaLnBrk="0">
                <a:lnSpc>
                  <a:spcPct val="80000"/>
                </a:lnSpc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 reaction tool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422" name="table 422"/>
          <p:cNvGraphicFramePr>
            <a:graphicFrameLocks noGrp="1"/>
          </p:cNvGraphicFramePr>
          <p:nvPr/>
        </p:nvGraphicFramePr>
        <p:xfrm>
          <a:off x="339741" y="939792"/>
          <a:ext cx="395541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7802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LC-KH-30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4" name="textbox 424"/>
          <p:cNvSpPr/>
          <p:nvPr/>
        </p:nvSpPr>
        <p:spPr>
          <a:xfrm>
            <a:off x="4102116" y="4219580"/>
            <a:ext cx="594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LC-KH-30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picture 4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28675"/>
            <a:ext cx="4762500" cy="5867400"/>
          </a:xfrm>
          <a:prstGeom prst="rect">
            <a:avLst/>
          </a:prstGeom>
        </p:spPr>
      </p:pic>
      <p:pic>
        <p:nvPicPr>
          <p:cNvPr id="428" name="picture 4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415" y="1406496"/>
            <a:ext cx="4051267" cy="2965501"/>
          </a:xfrm>
          <a:prstGeom prst="rect">
            <a:avLst/>
          </a:prstGeom>
        </p:spPr>
      </p:pic>
      <p:graphicFrame>
        <p:nvGraphicFramePr>
          <p:cNvPr id="430" name="table 430"/>
          <p:cNvGraphicFramePr>
            <a:graphicFrameLocks noGrp="1"/>
          </p:cNvGraphicFramePr>
          <p:nvPr/>
        </p:nvGraphicFramePr>
        <p:xfrm>
          <a:off x="327025" y="4438644"/>
          <a:ext cx="4412614" cy="862965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9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20" dirty="0">
                          <a:solidFill>
                            <a:srgbClr val="8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200" b="1" kern="0" spc="0" baseline="-1605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200" baseline="-1605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40×78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9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72"/>
                        </a:lnSpc>
                        <a:tabLst/>
                      </a:pPr>
                      <a:r>
                        <a:rPr sz="9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kern="0" spc="18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ct val="7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PPLmaximum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350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17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30×69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4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32" name="table 432"/>
          <p:cNvGraphicFramePr>
            <a:graphicFrameLocks noGrp="1"/>
          </p:cNvGraphicFramePr>
          <p:nvPr/>
        </p:nvGraphicFramePr>
        <p:xfrm>
          <a:off x="327025" y="5384821"/>
          <a:ext cx="4412615" cy="659764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ts val="8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lid*1,PPLinner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*1,uppe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gasket*1,stainless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reinforcement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50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671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80">
                <a:tc>
                  <a:txBody>
                    <a:bodyPr/>
                    <a:lstStyle/>
                    <a:p>
                      <a:pPr marL="124460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anual+1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87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190515" y="6156332"/>
            <a:ext cx="4705350" cy="527068"/>
            <a:chOff x="0" y="0"/>
            <a:chExt cx="4705350" cy="527068"/>
          </a:xfrm>
        </p:grpSpPr>
        <p:pic>
          <p:nvPicPr>
            <p:cNvPr id="434" name="picture 4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05350" cy="527068"/>
            </a:xfrm>
            <a:prstGeom prst="rect">
              <a:avLst/>
            </a:prstGeom>
          </p:spPr>
        </p:pic>
        <p:sp>
          <p:nvSpPr>
            <p:cNvPr id="436" name="textbox 436"/>
            <p:cNvSpPr/>
            <p:nvPr/>
          </p:nvSpPr>
          <p:spPr>
            <a:xfrm>
              <a:off x="-12700" y="-12700"/>
              <a:ext cx="4730750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34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875664" algn="l" rtl="0" eaLnBrk="0">
                <a:lnSpc>
                  <a:spcPct val="80000"/>
                </a:lnSpc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Hydrothermal synthesis reaction tool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438" name="table 438"/>
          <p:cNvGraphicFramePr>
            <a:graphicFrameLocks noGrp="1"/>
          </p:cNvGraphicFramePr>
          <p:nvPr/>
        </p:nvGraphicFramePr>
        <p:xfrm>
          <a:off x="339741" y="952529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LC-KH-50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0" name="textbox 440"/>
          <p:cNvSpPr/>
          <p:nvPr/>
        </p:nvSpPr>
        <p:spPr>
          <a:xfrm>
            <a:off x="4102116" y="4232246"/>
            <a:ext cx="594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LC-KH-50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icture 4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1375"/>
            <a:ext cx="4762500" cy="5842000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406530"/>
            <a:ext cx="4070366" cy="2997179"/>
          </a:xfrm>
          <a:prstGeom prst="rect">
            <a:avLst/>
          </a:prstGeom>
        </p:spPr>
      </p:pic>
      <p:graphicFrame>
        <p:nvGraphicFramePr>
          <p:cNvPr id="446" name="table 446"/>
          <p:cNvGraphicFramePr>
            <a:graphicFrameLocks noGrp="1"/>
          </p:cNvGraphicFramePr>
          <p:nvPr/>
        </p:nvGraphicFramePr>
        <p:xfrm>
          <a:off x="327025" y="4425947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596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39" indent="-5080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4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14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700" kern="0" spc="4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49×95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1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indent="1905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8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ts val="5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39×84</a:t>
                      </a:r>
                      <a:r>
                        <a:rPr sz="7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03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0350" algn="l" rtl="0" eaLnBrk="0">
                        <a:lnSpc>
                          <a:spcPct val="77000"/>
                        </a:lnSpc>
                        <a:spcBef>
                          <a:spcPts val="208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48" name="table 448"/>
          <p:cNvGraphicFramePr>
            <a:graphicFrameLocks noGrp="1"/>
          </p:cNvGraphicFramePr>
          <p:nvPr/>
        </p:nvGraphicFramePr>
        <p:xfrm>
          <a:off x="314308" y="5353072"/>
          <a:ext cx="4445000" cy="678814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Bottom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-enhancing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rod-1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41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6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0" name="textbox 450"/>
          <p:cNvSpPr/>
          <p:nvPr/>
        </p:nvSpPr>
        <p:spPr>
          <a:xfrm>
            <a:off x="184134" y="6143632"/>
            <a:ext cx="4718684" cy="527684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86155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452" name="table 452"/>
          <p:cNvGraphicFramePr>
            <a:graphicFrameLocks noGrp="1"/>
          </p:cNvGraphicFramePr>
          <p:nvPr/>
        </p:nvGraphicFramePr>
        <p:xfrm>
          <a:off x="339741" y="939792"/>
          <a:ext cx="395541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7802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0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LC-KH-100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4" name="textbox 454"/>
          <p:cNvSpPr/>
          <p:nvPr/>
        </p:nvSpPr>
        <p:spPr>
          <a:xfrm>
            <a:off x="4019534" y="4210055"/>
            <a:ext cx="7289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LC-KH-100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picture 4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7725"/>
            <a:ext cx="4762500" cy="5829300"/>
          </a:xfrm>
          <a:prstGeom prst="rect">
            <a:avLst/>
          </a:prstGeom>
        </p:spPr>
      </p:pic>
      <p:pic>
        <p:nvPicPr>
          <p:cNvPr id="458" name="picture 4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381106"/>
            <a:ext cx="4222766" cy="2971835"/>
          </a:xfrm>
          <a:prstGeom prst="rect">
            <a:avLst/>
          </a:prstGeom>
        </p:spPr>
      </p:pic>
      <p:sp>
        <p:nvSpPr>
          <p:cNvPr id="460" name="textbox 460"/>
          <p:cNvSpPr/>
          <p:nvPr/>
        </p:nvSpPr>
        <p:spPr>
          <a:xfrm>
            <a:off x="2171683" y="2068488"/>
            <a:ext cx="2585085" cy="2291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87"/>
              </a:lnSpc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4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4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-H150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08000" algn="l" rtl="0" eaLnBrk="0">
              <a:lnSpc>
                <a:spcPct val="79000"/>
              </a:lnSpc>
              <a:spcBef>
                <a:spcPts val="158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3Mpa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457200" algn="l" rtl="0" eaLnBrk="0">
              <a:lnSpc>
                <a:spcPts val="936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≤260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LC-KH-150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462" name="table 462"/>
          <p:cNvGraphicFramePr>
            <a:graphicFrameLocks noGrp="1"/>
          </p:cNvGraphicFramePr>
          <p:nvPr/>
        </p:nvGraphicFramePr>
        <p:xfrm>
          <a:off x="327025" y="4413247"/>
          <a:ext cx="4412614" cy="86995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58×114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r>
                        <a:rPr sz="1000" kern="0" spc="23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indent="190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45×99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64" name="table 464"/>
          <p:cNvGraphicFramePr>
            <a:graphicFrameLocks noGrp="1"/>
          </p:cNvGraphicFramePr>
          <p:nvPr/>
        </p:nvGraphicFramePr>
        <p:xfrm>
          <a:off x="307975" y="5346693"/>
          <a:ext cx="4431665" cy="673100"/>
        </p:xfrm>
        <a:graphic>
          <a:graphicData uri="http://schemas.openxmlformats.org/drawingml/2006/table">
            <a:tbl>
              <a:tblPr/>
              <a:tblGrid>
                <a:gridCol w="443166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03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Bottom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-enhancing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0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241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6" name="textbox 466"/>
          <p:cNvSpPr/>
          <p:nvPr/>
        </p:nvSpPr>
        <p:spPr>
          <a:xfrm>
            <a:off x="177800" y="6130936"/>
            <a:ext cx="4724400" cy="533400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6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98855" algn="l" rtl="0" eaLnBrk="0">
              <a:lnSpc>
                <a:spcPct val="96000"/>
              </a:lnSpc>
              <a:tabLst/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</a:t>
            </a:r>
            <a:r>
              <a:rPr sz="11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Synthesis</a:t>
            </a:r>
            <a:r>
              <a:rPr sz="11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1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468" name="table 468"/>
          <p:cNvGraphicFramePr>
            <a:graphicFrameLocks noGrp="1"/>
          </p:cNvGraphicFramePr>
          <p:nvPr/>
        </p:nvGraphicFramePr>
        <p:xfrm>
          <a:off x="339741" y="933446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6415" algn="l" rtl="0" eaLnBrk="0">
                        <a:lnSpc>
                          <a:spcPts val="19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picture 4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57250"/>
            <a:ext cx="4762500" cy="5810250"/>
          </a:xfrm>
          <a:prstGeom prst="rect">
            <a:avLst/>
          </a:prstGeom>
        </p:spPr>
      </p:pic>
      <p:pic>
        <p:nvPicPr>
          <p:cNvPr id="472" name="picture 4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358906"/>
            <a:ext cx="4044981" cy="2946377"/>
          </a:xfrm>
          <a:prstGeom prst="rect">
            <a:avLst/>
          </a:prstGeom>
        </p:spPr>
      </p:pic>
      <p:graphicFrame>
        <p:nvGraphicFramePr>
          <p:cNvPr id="474" name="table 474"/>
          <p:cNvGraphicFramePr>
            <a:graphicFrameLocks noGrp="1"/>
          </p:cNvGraphicFramePr>
          <p:nvPr/>
        </p:nvGraphicFramePr>
        <p:xfrm>
          <a:off x="327025" y="4403731"/>
          <a:ext cx="4412614" cy="862964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1000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900" kern="0" spc="19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13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900" kern="0" spc="-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63×135 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r>
                        <a:rPr sz="900" kern="0" spc="1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indent="1905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110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0000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47×118</a:t>
                      </a: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2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≤5℃/min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76" name="table 476"/>
          <p:cNvGraphicFramePr>
            <a:graphicFrameLocks noGrp="1"/>
          </p:cNvGraphicFramePr>
          <p:nvPr/>
        </p:nvGraphicFramePr>
        <p:xfrm>
          <a:off x="314308" y="5337147"/>
          <a:ext cx="4432300" cy="673100"/>
        </p:xfrm>
        <a:graphic>
          <a:graphicData uri="http://schemas.openxmlformats.org/drawingml/2006/table">
            <a:tbl>
              <a:tblPr/>
              <a:tblGrid>
                <a:gridCol w="443230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03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Bottom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-enhancing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rod-1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41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78" name="textbox 478"/>
          <p:cNvSpPr/>
          <p:nvPr/>
        </p:nvSpPr>
        <p:spPr>
          <a:xfrm>
            <a:off x="177800" y="6127727"/>
            <a:ext cx="4730750" cy="527050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0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480" name="table 480"/>
          <p:cNvGraphicFramePr>
            <a:graphicFrameLocks noGrp="1"/>
          </p:cNvGraphicFramePr>
          <p:nvPr/>
        </p:nvGraphicFramePr>
        <p:xfrm>
          <a:off x="339741" y="923914"/>
          <a:ext cx="3955415" cy="374650"/>
        </p:xfrm>
        <a:graphic>
          <a:graphicData uri="http://schemas.openxmlformats.org/drawingml/2006/table">
            <a:tbl>
              <a:tblPr/>
              <a:tblGrid>
                <a:gridCol w="1977389"/>
                <a:gridCol w="1978025"/>
              </a:tblGrid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0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LC-KH-200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82" name="textbox 482"/>
          <p:cNvSpPr/>
          <p:nvPr/>
        </p:nvSpPr>
        <p:spPr>
          <a:xfrm>
            <a:off x="4019534" y="4194200"/>
            <a:ext cx="7289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LC-KH-200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picture 4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47725"/>
            <a:ext cx="4762500" cy="5829300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527034" y="1381106"/>
            <a:ext cx="4216982" cy="2940065"/>
            <a:chOff x="0" y="0"/>
            <a:chExt cx="4216982" cy="2940065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044981" cy="2940065"/>
            </a:xfrm>
            <a:prstGeom prst="rect">
              <a:avLst/>
            </a:prstGeom>
          </p:spPr>
        </p:pic>
        <p:sp>
          <p:nvSpPr>
            <p:cNvPr id="488" name="textbox 488"/>
            <p:cNvSpPr/>
            <p:nvPr/>
          </p:nvSpPr>
          <p:spPr>
            <a:xfrm>
              <a:off x="1651031" y="715957"/>
              <a:ext cx="2578735" cy="22625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862"/>
                </a:lnSpc>
                <a:tabLst/>
              </a:pP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43815" algn="l" rtl="0" eaLnBrk="0">
                <a:lnSpc>
                  <a:spcPts val="1500"/>
                </a:lnSpc>
                <a:tabLst/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-H250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501015" algn="l" rtl="0" eaLnBrk="0">
                <a:lnSpc>
                  <a:spcPct val="75000"/>
                </a:lnSpc>
                <a:spcBef>
                  <a:spcPts val="100"/>
                </a:spcBef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≤3Mpa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8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4000"/>
                </a:lnSpc>
                <a:spcBef>
                  <a:spcPts val="2"/>
                </a:spcBef>
                <a:tabLst/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LC-KH-250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490" name="table 490"/>
          <p:cNvGraphicFramePr>
            <a:graphicFrameLocks noGrp="1"/>
          </p:cNvGraphicFramePr>
          <p:nvPr/>
        </p:nvGraphicFramePr>
        <p:xfrm>
          <a:off x="327025" y="4413247"/>
          <a:ext cx="4412614" cy="86995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91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6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600" kern="0" spc="1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600" kern="0" spc="14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1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000" b="1" kern="0" spc="0" baseline="-1554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000" baseline="-1554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mensions: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65×135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r>
                        <a:rPr sz="1000" kern="0" spc="13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indent="190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52×121</a:t>
                      </a:r>
                      <a:r>
                        <a:rPr sz="600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9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92" name="table 492"/>
          <p:cNvGraphicFramePr>
            <a:graphicFrameLocks noGrp="1"/>
          </p:cNvGraphicFramePr>
          <p:nvPr/>
        </p:nvGraphicFramePr>
        <p:xfrm>
          <a:off x="307975" y="5346693"/>
          <a:ext cx="4431665" cy="673100"/>
        </p:xfrm>
        <a:graphic>
          <a:graphicData uri="http://schemas.openxmlformats.org/drawingml/2006/table">
            <a:tbl>
              <a:tblPr/>
              <a:tblGrid>
                <a:gridCol w="443166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67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</a:t>
                      </a:r>
                      <a:r>
                        <a:rPr sz="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ts val="603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 body+1 Pot lid*1 PPLinner l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iner*1 Top gasket+1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Bottom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0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Manual*1 Certificate 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6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239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4" name="textbox 494"/>
          <p:cNvSpPr/>
          <p:nvPr/>
        </p:nvSpPr>
        <p:spPr>
          <a:xfrm>
            <a:off x="177800" y="6130936"/>
            <a:ext cx="4724400" cy="533400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6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98855" algn="l" rtl="0" eaLnBrk="0">
              <a:lnSpc>
                <a:spcPct val="96000"/>
              </a:lnSpc>
              <a:tabLst/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</a:t>
            </a:r>
            <a:r>
              <a:rPr sz="11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Synthesis</a:t>
            </a:r>
            <a:r>
              <a:rPr sz="11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1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496" name="table 496"/>
          <p:cNvGraphicFramePr>
            <a:graphicFrameLocks noGrp="1"/>
          </p:cNvGraphicFramePr>
          <p:nvPr/>
        </p:nvGraphicFramePr>
        <p:xfrm>
          <a:off x="339741" y="933446"/>
          <a:ext cx="3955414" cy="37401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6415" algn="l" rtl="0" eaLnBrk="0">
                        <a:lnSpc>
                          <a:spcPts val="1795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4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4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8" name="textbox 498"/>
          <p:cNvSpPr/>
          <p:nvPr/>
        </p:nvSpPr>
        <p:spPr>
          <a:xfrm>
            <a:off x="2603500" y="2449839"/>
            <a:ext cx="29082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≤260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5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54075"/>
            <a:ext cx="4762500" cy="5816600"/>
          </a:xfrm>
          <a:prstGeom prst="rect">
            <a:avLst/>
          </a:prstGeom>
        </p:spPr>
      </p:pic>
      <p:pic>
        <p:nvPicPr>
          <p:cNvPr id="502" name="picture 5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034" y="1368437"/>
            <a:ext cx="4222766" cy="2997177"/>
          </a:xfrm>
          <a:prstGeom prst="rect">
            <a:avLst/>
          </a:prstGeom>
        </p:spPr>
      </p:pic>
      <p:sp>
        <p:nvSpPr>
          <p:cNvPr id="504" name="textbox 504"/>
          <p:cNvSpPr/>
          <p:nvPr/>
        </p:nvSpPr>
        <p:spPr>
          <a:xfrm>
            <a:off x="2139965" y="2081215"/>
            <a:ext cx="2582545" cy="2275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ts val="1080"/>
              </a:lnSpc>
              <a:tabLst/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400" dirty="0">
              <a:latin typeface="Arial"/>
              <a:ea typeface="Arial"/>
              <a:cs typeface="Arial"/>
            </a:endParaRPr>
          </a:p>
          <a:p>
            <a:pPr marL="81914" algn="l" rtl="0" eaLnBrk="0">
              <a:lnSpc>
                <a:spcPts val="1468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-H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</a:t>
            </a:r>
            <a:endParaRPr sz="1000" dirty="0">
              <a:latin typeface="Arial"/>
              <a:ea typeface="Arial"/>
              <a:cs typeface="Arial"/>
            </a:endParaRPr>
          </a:p>
          <a:p>
            <a:pPr marL="526415" algn="l" rtl="0" eaLnBrk="0">
              <a:lnSpc>
                <a:spcPct val="83000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≤3Mpa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9000"/>
              </a:lnSpc>
              <a:spcBef>
                <a:spcPts val="529"/>
              </a:spcBef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-300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506" name="table 506"/>
          <p:cNvGraphicFramePr>
            <a:graphicFrameLocks noGrp="1"/>
          </p:cNvGraphicFramePr>
          <p:nvPr/>
        </p:nvGraphicFramePr>
        <p:xfrm>
          <a:off x="327025" y="4413276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04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4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800" kern="0" spc="17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800" kern="0" spc="16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71×137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04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r>
                        <a:rPr sz="800" kern="0" spc="16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indent="190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04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56×124</a:t>
                      </a:r>
                      <a:r>
                        <a:rPr sz="800" kern="0" spc="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62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08" name="table 508"/>
          <p:cNvGraphicFramePr>
            <a:graphicFrameLocks noGrp="1"/>
          </p:cNvGraphicFramePr>
          <p:nvPr/>
        </p:nvGraphicFramePr>
        <p:xfrm>
          <a:off x="314308" y="5340325"/>
          <a:ext cx="4445000" cy="673100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87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tom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rod-1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0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anual*1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9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276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0" name="textbox 510"/>
          <p:cNvSpPr/>
          <p:nvPr/>
        </p:nvSpPr>
        <p:spPr>
          <a:xfrm>
            <a:off x="184134" y="6130952"/>
            <a:ext cx="4724400" cy="527050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3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512" name="table 512"/>
          <p:cNvGraphicFramePr>
            <a:graphicFrameLocks noGrp="1"/>
          </p:cNvGraphicFramePr>
          <p:nvPr/>
        </p:nvGraphicFramePr>
        <p:xfrm>
          <a:off x="339741" y="933437"/>
          <a:ext cx="3955414" cy="380365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LC-KH-300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0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5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25500"/>
            <a:ext cx="4762500" cy="5873750"/>
          </a:xfrm>
          <a:prstGeom prst="rect">
            <a:avLst/>
          </a:prstGeom>
        </p:spPr>
      </p:pic>
      <p:pic>
        <p:nvPicPr>
          <p:cNvPr id="516" name="picture 5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415" y="1422390"/>
            <a:ext cx="4051267" cy="2971823"/>
          </a:xfrm>
          <a:prstGeom prst="rect">
            <a:avLst/>
          </a:prstGeom>
        </p:spPr>
      </p:pic>
      <p:graphicFrame>
        <p:nvGraphicFramePr>
          <p:cNvPr id="518" name="table 518"/>
          <p:cNvGraphicFramePr>
            <a:graphicFrameLocks noGrp="1"/>
          </p:cNvGraphicFramePr>
          <p:nvPr/>
        </p:nvGraphicFramePr>
        <p:xfrm>
          <a:off x="327025" y="4435502"/>
          <a:ext cx="4412614" cy="862964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1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97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800" kern="0" spc="11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</a:t>
                      </a:r>
                      <a:r>
                        <a:rPr sz="800" b="1" kern="0" spc="-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1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800" kern="0" spc="-2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200" b="1" kern="0" spc="-20" baseline="-779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200" baseline="-779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mensions: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81×138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r>
                        <a:rPr sz="800" kern="0" spc="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4" indent="24765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30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ts val="531"/>
                        </a:lnSpc>
                        <a:spcBef>
                          <a:spcPts val="14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65×122</a:t>
                      </a:r>
                      <a:r>
                        <a:rPr sz="800" kern="0" spc="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17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ts val="52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20" name="table 520"/>
          <p:cNvGraphicFramePr>
            <a:graphicFrameLocks noGrp="1"/>
          </p:cNvGraphicFramePr>
          <p:nvPr/>
        </p:nvGraphicFramePr>
        <p:xfrm>
          <a:off x="327025" y="5394333"/>
          <a:ext cx="4412615" cy="653414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7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liner+1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gasket+1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Bottom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-enhancing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rod+1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41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6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y*1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2" name="textbox 522"/>
          <p:cNvSpPr/>
          <p:nvPr/>
        </p:nvSpPr>
        <p:spPr>
          <a:xfrm>
            <a:off x="184134" y="6159510"/>
            <a:ext cx="4712334" cy="527684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86155" algn="l" rtl="0" eaLnBrk="0">
              <a:lnSpc>
                <a:spcPct val="95000"/>
              </a:lnSpc>
              <a:spcBef>
                <a:spcPts val="1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524" name="table 524"/>
          <p:cNvGraphicFramePr>
            <a:graphicFrameLocks noGrp="1"/>
          </p:cNvGraphicFramePr>
          <p:nvPr/>
        </p:nvGraphicFramePr>
        <p:xfrm>
          <a:off x="339741" y="955657"/>
          <a:ext cx="3955414" cy="374650"/>
        </p:xfrm>
        <a:graphic>
          <a:graphicData uri="http://schemas.openxmlformats.org/drawingml/2006/table">
            <a:tbl>
              <a:tblPr/>
              <a:tblGrid>
                <a:gridCol w="1971039"/>
                <a:gridCol w="1984375"/>
              </a:tblGrid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64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LC-KH-400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6" name="textbox 526"/>
          <p:cNvSpPr/>
          <p:nvPr/>
        </p:nvSpPr>
        <p:spPr>
          <a:xfrm>
            <a:off x="4019534" y="4225931"/>
            <a:ext cx="7289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LC-KH-400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picture 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54075"/>
            <a:ext cx="4762500" cy="5816600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527034" y="1368437"/>
            <a:ext cx="4214691" cy="2952738"/>
            <a:chOff x="0" y="0"/>
            <a:chExt cx="4214691" cy="2952738"/>
          </a:xfrm>
        </p:grpSpPr>
        <p:pic>
          <p:nvPicPr>
            <p:cNvPr id="530" name="picture 5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057650" cy="2952738"/>
            </a:xfrm>
            <a:prstGeom prst="rect">
              <a:avLst/>
            </a:prstGeom>
          </p:spPr>
        </p:pic>
        <p:sp>
          <p:nvSpPr>
            <p:cNvPr id="532" name="textbox 532"/>
            <p:cNvSpPr/>
            <p:nvPr/>
          </p:nvSpPr>
          <p:spPr>
            <a:xfrm>
              <a:off x="-12700" y="-12700"/>
              <a:ext cx="4240529" cy="30105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663700" algn="l" rtl="0" eaLnBrk="0">
                <a:lnSpc>
                  <a:spcPts val="1087"/>
                </a:lnSpc>
                <a:spcBef>
                  <a:spcPts val="5"/>
                </a:spcBef>
                <a:tabLst/>
              </a:pP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1708150" algn="l" rtl="0" eaLnBrk="0">
                <a:lnSpc>
                  <a:spcPts val="1400"/>
                </a:lnSpc>
                <a:tabLst/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LC-H500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2101850" algn="l" rtl="0" eaLnBrk="0">
                <a:lnSpc>
                  <a:spcPct val="79000"/>
                </a:lnSpc>
                <a:spcBef>
                  <a:spcPts val="58"/>
                </a:spcBef>
                <a:tabLst/>
              </a:pP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≤3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Mpa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marL="1638300" algn="l" rtl="0" eaLnBrk="0">
                <a:lnSpc>
                  <a:spcPts val="967"/>
                </a:lnSpc>
                <a:tabLst/>
              </a:pPr>
              <a:r>
                <a:rPr sz="600" kern="0" spc="0" baseline="-16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000" kern="0" spc="80" baseline="14618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≤260</a:t>
              </a:r>
              <a:r>
                <a:rPr sz="1000" kern="0" spc="80" baseline="14618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1000" baseline="14618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9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LC-KH-500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534" name="table 534"/>
          <p:cNvGraphicFramePr>
            <a:graphicFrameLocks noGrp="1"/>
          </p:cNvGraphicFramePr>
          <p:nvPr/>
        </p:nvGraphicFramePr>
        <p:xfrm>
          <a:off x="327025" y="4413276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4150"/>
                <a:gridCol w="762000"/>
                <a:gridCol w="143763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900" kern="0" spc="17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18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900" kern="0" spc="16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b="1" kern="0" spc="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1200" baseline="868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91×138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Capac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900" kern="0" spc="1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indent="190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8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1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5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75×121</a:t>
                      </a:r>
                      <a:r>
                        <a:rPr sz="900" kern="0" spc="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62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and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7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≤5℃/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36" name="table 536"/>
          <p:cNvGraphicFramePr>
            <a:graphicFrameLocks noGrp="1"/>
          </p:cNvGraphicFramePr>
          <p:nvPr/>
        </p:nvGraphicFramePr>
        <p:xfrm>
          <a:off x="314308" y="5340325"/>
          <a:ext cx="4445000" cy="673100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87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PPLinner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tom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gasket-1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force-enhancing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rod-1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0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anual*1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9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276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8" name="textbox 538"/>
          <p:cNvSpPr/>
          <p:nvPr/>
        </p:nvSpPr>
        <p:spPr>
          <a:xfrm>
            <a:off x="184134" y="6130952"/>
            <a:ext cx="4724400" cy="527050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3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540" name="table 540"/>
          <p:cNvGraphicFramePr>
            <a:graphicFrameLocks noGrp="1"/>
          </p:cNvGraphicFramePr>
          <p:nvPr/>
        </p:nvGraphicFramePr>
        <p:xfrm>
          <a:off x="339741" y="933437"/>
          <a:ext cx="3961765" cy="380365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371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LC-KH-500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0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picture 5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69950"/>
            <a:ext cx="4762500" cy="5784850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5450" y="1473194"/>
            <a:ext cx="4324350" cy="2863847"/>
          </a:xfrm>
          <a:prstGeom prst="rect">
            <a:avLst/>
          </a:prstGeom>
        </p:spPr>
      </p:pic>
      <p:graphicFrame>
        <p:nvGraphicFramePr>
          <p:cNvPr id="546" name="table 546"/>
          <p:cNvGraphicFramePr>
            <a:graphicFrameLocks noGrp="1"/>
          </p:cNvGraphicFramePr>
          <p:nvPr/>
        </p:nvGraphicFramePr>
        <p:xfrm>
          <a:off x="327025" y="4397385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3514"/>
                <a:gridCol w="762000"/>
                <a:gridCol w="1438275"/>
              </a:tblGrid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10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Outer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4935" algn="l" rtl="0" eaLnBrk="0">
                        <a:lnSpc>
                          <a:spcPct val="75000"/>
                        </a:lnSpc>
                        <a:spcBef>
                          <a:spcPts val="19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40×58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ts val="844"/>
                        </a:lnSpc>
                        <a:spcBef>
                          <a:spcPts val="8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10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r>
                        <a:rPr sz="700" kern="0" spc="8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indent="-444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48" name="table 548"/>
          <p:cNvGraphicFramePr>
            <a:graphicFrameLocks noGrp="1"/>
          </p:cNvGraphicFramePr>
          <p:nvPr/>
        </p:nvGraphicFramePr>
        <p:xfrm>
          <a:off x="327025" y="5349859"/>
          <a:ext cx="4412615" cy="654050"/>
        </p:xfrm>
        <a:graphic>
          <a:graphicData uri="http://schemas.openxmlformats.org/drawingml/2006/table">
            <a:tbl>
              <a:tblPr/>
              <a:tblGrid>
                <a:gridCol w="441261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ts val="8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id*1,PPLinner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gasket*1,lower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gasket*1,stainless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reinforcement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5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8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090">
                <a:tc>
                  <a:txBody>
                    <a:bodyPr/>
                    <a:lstStyle/>
                    <a:p>
                      <a:pPr marL="13081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Manual*1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icate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109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34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50" name="textbox 550"/>
          <p:cNvSpPr/>
          <p:nvPr/>
        </p:nvSpPr>
        <p:spPr>
          <a:xfrm>
            <a:off x="177800" y="6115073"/>
            <a:ext cx="4730750" cy="527050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552" name="table 552"/>
          <p:cNvGraphicFramePr>
            <a:graphicFrameLocks noGrp="1"/>
          </p:cNvGraphicFramePr>
          <p:nvPr/>
        </p:nvGraphicFramePr>
        <p:xfrm>
          <a:off x="339741" y="917565"/>
          <a:ext cx="3961765" cy="381000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656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EP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33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picture 5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25500"/>
            <a:ext cx="4762500" cy="5873750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425450" y="1511319"/>
            <a:ext cx="4305214" cy="2832087"/>
            <a:chOff x="0" y="0"/>
            <a:chExt cx="4305214" cy="2832087"/>
          </a:xfrm>
        </p:grpSpPr>
        <p:pic>
          <p:nvPicPr>
            <p:cNvPr id="556" name="picture 5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241816" cy="2832087"/>
            </a:xfrm>
            <a:prstGeom prst="rect">
              <a:avLst/>
            </a:prstGeom>
          </p:spPr>
        </p:pic>
        <p:sp>
          <p:nvSpPr>
            <p:cNvPr id="558" name="textbox 558"/>
            <p:cNvSpPr/>
            <p:nvPr/>
          </p:nvSpPr>
          <p:spPr>
            <a:xfrm>
              <a:off x="-12700" y="-12700"/>
              <a:ext cx="4330700" cy="28867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18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5000"/>
                </a:lnSpc>
                <a:tabLst/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KH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EP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50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560" name="table 560"/>
          <p:cNvGraphicFramePr>
            <a:graphicFrameLocks noGrp="1"/>
          </p:cNvGraphicFramePr>
          <p:nvPr/>
        </p:nvGraphicFramePr>
        <p:xfrm>
          <a:off x="327025" y="4435502"/>
          <a:ext cx="4412614" cy="862964"/>
        </p:xfrm>
        <a:graphic>
          <a:graphicData uri="http://schemas.openxmlformats.org/drawingml/2006/table">
            <a:tbl>
              <a:tblPr/>
              <a:tblGrid>
                <a:gridCol w="758825"/>
                <a:gridCol w="1453514"/>
                <a:gridCol w="762000"/>
                <a:gridCol w="1438275"/>
              </a:tblGrid>
              <a:tr h="2819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Outer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4935" algn="l" rtl="0" eaLnBrk="0">
                        <a:lnSpc>
                          <a:spcPct val="74000"/>
                        </a:lnSpc>
                        <a:spcBef>
                          <a:spcPts val="19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45×75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100000"/>
                        </a:lnSpc>
                        <a:spcBef>
                          <a:spcPts val="80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15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24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1000" kern="0" spc="16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indent="1905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 maximum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0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62" name="table 562"/>
          <p:cNvGraphicFramePr>
            <a:graphicFrameLocks noGrp="1"/>
          </p:cNvGraphicFramePr>
          <p:nvPr/>
        </p:nvGraphicFramePr>
        <p:xfrm>
          <a:off x="314308" y="5362557"/>
          <a:ext cx="4445000" cy="685800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87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lid*1,PPLinner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asket*1,lower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gasket*1,stainless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reinforcement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5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48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76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80">
                <a:tc>
                  <a:txBody>
                    <a:bodyPr/>
                    <a:lstStyle/>
                    <a:p>
                      <a:pPr marL="143510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anual*1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87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4" name="textbox 564"/>
          <p:cNvSpPr/>
          <p:nvPr/>
        </p:nvSpPr>
        <p:spPr>
          <a:xfrm>
            <a:off x="184134" y="6159510"/>
            <a:ext cx="4712334" cy="527684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86155" algn="l" rtl="0" eaLnBrk="0">
              <a:lnSpc>
                <a:spcPct val="95000"/>
              </a:lnSpc>
              <a:spcBef>
                <a:spcPts val="1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566" name="table 566"/>
          <p:cNvGraphicFramePr>
            <a:graphicFrameLocks noGrp="1"/>
          </p:cNvGraphicFramePr>
          <p:nvPr/>
        </p:nvGraphicFramePr>
        <p:xfrm>
          <a:off x="339741" y="955657"/>
          <a:ext cx="3961765" cy="374650"/>
        </p:xfrm>
        <a:graphic>
          <a:graphicData uri="http://schemas.openxmlformats.org/drawingml/2006/table">
            <a:tbl>
              <a:tblPr/>
              <a:tblGrid>
                <a:gridCol w="1977389"/>
                <a:gridCol w="1984375"/>
              </a:tblGrid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656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KH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EP</a:t>
                      </a:r>
                      <a:r>
                        <a:rPr sz="15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9704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picture 5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54075"/>
            <a:ext cx="4762500" cy="5816600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431784" y="1495413"/>
            <a:ext cx="4305617" cy="2819422"/>
            <a:chOff x="0" y="0"/>
            <a:chExt cx="4305617" cy="2819422"/>
          </a:xfrm>
        </p:grpSpPr>
        <p:pic>
          <p:nvPicPr>
            <p:cNvPr id="570" name="picture 5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241816" cy="2819422"/>
            </a:xfrm>
            <a:prstGeom prst="rect">
              <a:avLst/>
            </a:prstGeom>
          </p:spPr>
        </p:pic>
        <p:sp>
          <p:nvSpPr>
            <p:cNvPr id="572" name="textbox 572"/>
            <p:cNvSpPr/>
            <p:nvPr/>
          </p:nvSpPr>
          <p:spPr>
            <a:xfrm>
              <a:off x="-12700" y="-12700"/>
              <a:ext cx="4331334" cy="28771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1000"/>
                </a:lnSpc>
                <a:spcBef>
                  <a:spcPts val="4"/>
                </a:spcBef>
                <a:tabLst/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LC-KH-EP100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574" name="table 574"/>
          <p:cNvGraphicFramePr>
            <a:graphicFrameLocks noGrp="1"/>
          </p:cNvGraphicFramePr>
          <p:nvPr/>
        </p:nvGraphicFramePr>
        <p:xfrm>
          <a:off x="327025" y="4413276"/>
          <a:ext cx="4412614" cy="863600"/>
        </p:xfrm>
        <a:graphic>
          <a:graphicData uri="http://schemas.openxmlformats.org/drawingml/2006/table">
            <a:tbl>
              <a:tblPr/>
              <a:tblGrid>
                <a:gridCol w="758825"/>
                <a:gridCol w="1453514"/>
                <a:gridCol w="762000"/>
                <a:gridCol w="1438275"/>
              </a:tblGrid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10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Reactor Body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304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700" kern="0" spc="15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90C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 Outer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4935" algn="l" rtl="0" eaLnBrk="0">
                        <a:lnSpc>
                          <a:spcPct val="75000"/>
                        </a:lnSpc>
                        <a:spcBef>
                          <a:spcPts val="19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50×85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95000"/>
                        </a:lnSpc>
                        <a:spcBef>
                          <a:spcPts val="12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pr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83000"/>
                        </a:lnSpc>
                        <a:spcBef>
                          <a:spcPts val="10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indent="-44450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09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76" name="table 576"/>
          <p:cNvGraphicFramePr>
            <a:graphicFrameLocks noGrp="1"/>
          </p:cNvGraphicFramePr>
          <p:nvPr/>
        </p:nvGraphicFramePr>
        <p:xfrm>
          <a:off x="314308" y="5340325"/>
          <a:ext cx="4445000" cy="673100"/>
        </p:xfrm>
        <a:graphic>
          <a:graphicData uri="http://schemas.openxmlformats.org/drawingml/2006/table">
            <a:tbl>
              <a:tblPr/>
              <a:tblGrid>
                <a:gridCol w="4445000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87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Golden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body*1,pot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lid*1,PPLinner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liner*1,upper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asket*1,lower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gasket*1,stainless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reinforcement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5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48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76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rod*1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280">
                <a:tc>
                  <a:txBody>
                    <a:bodyPr/>
                    <a:lstStyle/>
                    <a:p>
                      <a:pPr marL="143510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Instruction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anual*1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87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Conformity*1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8" name="textbox 578"/>
          <p:cNvSpPr/>
          <p:nvPr/>
        </p:nvSpPr>
        <p:spPr>
          <a:xfrm>
            <a:off x="184134" y="6130952"/>
            <a:ext cx="4718684" cy="527050"/>
          </a:xfrm>
          <a:prstGeom prst="rect">
            <a:avLst/>
          </a:prstGeom>
          <a:solidFill>
            <a:srgbClr val="81AF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92505" algn="l" rtl="0" eaLnBrk="0">
              <a:lnSpc>
                <a:spcPct val="95000"/>
              </a:lnSpc>
              <a:spcBef>
                <a:spcPts val="3"/>
              </a:spcBef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Hydrothermal Synthesis</a:t>
            </a:r>
            <a:r>
              <a:rPr sz="1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Reactor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580" name="table 580"/>
          <p:cNvGraphicFramePr>
            <a:graphicFrameLocks noGrp="1"/>
          </p:cNvGraphicFramePr>
          <p:nvPr/>
        </p:nvGraphicFramePr>
        <p:xfrm>
          <a:off x="339741" y="933437"/>
          <a:ext cx="3968115" cy="380365"/>
        </p:xfrm>
        <a:graphic>
          <a:graphicData uri="http://schemas.openxmlformats.org/drawingml/2006/table">
            <a:tbl>
              <a:tblPr/>
              <a:tblGrid>
                <a:gridCol w="1977389"/>
                <a:gridCol w="199072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76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LC-KH-EP100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6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100ML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complete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2025-07-22T18:05:15Z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2025-07-22T18:05:30</vt:filetime>
  </property>
  <property fmtid="{D5CDD505-2E9C-101B-9397-08002B2CF9AE}" pid="4" name="UsrData">
    <vt:lpwstr>687f6256362ef7001f869baewl</vt:lpwstr>
  </property>
</Properties>
</file>