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7105650" cy="52832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1663700" y="1149350"/>
            <a:ext cx="3778250" cy="2984500"/>
          </a:xfrm>
          <a:prstGeom prst="rect">
            <a:avLst/>
          </a:prstGeom>
          <a:solidFill>
            <a:srgbClr val="F8F8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752845" y="1295411"/>
            <a:ext cx="1581160" cy="2825724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727207" y="1382740"/>
            <a:ext cx="2347595" cy="1008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 dis</a:t>
            </a: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persing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40"/>
              </a:spcBef>
            </a:pP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2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2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36754" y="2736835"/>
            <a:ext cx="971539" cy="40642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 rot="21600000">
            <a:off x="1771644" y="2406660"/>
            <a:ext cx="1327148" cy="279379"/>
            <a:chOff x="0" y="0"/>
            <a:chExt cx="1327148" cy="279379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327148" cy="279379"/>
            </a:xfrm>
            <a:prstGeom prst="rect">
              <a:avLst/>
            </a:prstGeom>
          </p:spPr>
        </p:pic>
        <p:sp>
          <p:nvSpPr>
            <p:cNvPr id="12" name="textbox 12"/>
            <p:cNvSpPr/>
            <p:nvPr/>
          </p:nvSpPr>
          <p:spPr>
            <a:xfrm>
              <a:off x="-12700" y="-12700"/>
              <a:ext cx="1352550" cy="304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31800" algn="l" rtl="0" eaLnBrk="0">
                <a:lnSpc>
                  <a:spcPts val="1090"/>
                </a:lnSpc>
                <a:spcBef>
                  <a:spcPts val="5"/>
                </a:spcBef>
              </a:pPr>
              <a:r>
                <a:rPr sz="8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HR</a:t>
              </a:r>
              <a:r>
                <a:rPr sz="800" kern="0" spc="2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4" name="textbox 14"/>
          <p:cNvSpPr/>
          <p:nvPr/>
        </p:nvSpPr>
        <p:spPr>
          <a:xfrm>
            <a:off x="1936749" y="3143416"/>
            <a:ext cx="175831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   efficiency    Frequen</a:t>
            </a:r>
            <a:r>
              <a:rPr sz="600" kern="0" spc="-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    conversion    control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1879584" y="3810153"/>
            <a:ext cx="144716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</a:t>
            </a:r>
            <a:r>
              <a:rPr sz="600" kern="0" spc="5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 </a:t>
            </a:r>
            <a:r>
              <a:rPr sz="600" kern="0" spc="-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Digital</a:t>
            </a:r>
            <a:r>
              <a:rPr sz="600" kern="0" spc="7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7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24059" y="3429000"/>
            <a:ext cx="393693" cy="36828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578112" y="3454398"/>
            <a:ext cx="342876" cy="3238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85825" y="234950"/>
            <a:ext cx="5334000" cy="48133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3933827" y="511974"/>
            <a:ext cx="2066925" cy="38715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0" algn="l" rtl="0" eaLnBrk="0">
              <a:lnSpc>
                <a:spcPts val="970"/>
              </a:lnSpc>
            </a:pPr>
            <a:r>
              <a:rPr sz="800" kern="0" spc="4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产品详情</a:t>
            </a: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215" algn="l" rtl="0" eaLnBrk="0">
              <a:lnSpc>
                <a:spcPct val="81000"/>
              </a:lnSpc>
              <a:spcBef>
                <a:spcPts val="540"/>
              </a:spcBef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d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etails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60"/>
              </a:lnSpc>
              <a:spcBef>
                <a:spcPts val="24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attention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23315" algn="l" rtl="0" eaLnBrk="0">
              <a:lnSpc>
                <a:spcPct val="151000"/>
              </a:lnSpc>
              <a:spcBef>
                <a:spcPts val="24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cont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andfast   speed   reduct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55"/>
              </a:lnSpc>
              <a:spcBef>
                <a:spcPts val="425"/>
              </a:spcBef>
            </a:pPr>
            <a:r>
              <a:rPr sz="1400" kern="0" spc="-20" dirty="0">
                <a:solidFill>
                  <a:srgbClr val="A03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  <a:spcBef>
                <a:spcPts val="74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 display  of  rota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tional  speed.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types 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 speed control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3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66800" algn="l" rtl="0" eaLnBrk="0">
              <a:lnSpc>
                <a:spcPct val="123000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4987932" y="4319712"/>
            <a:ext cx="1207135" cy="231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5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   stainless   steel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,resistant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92175" y="0"/>
            <a:ext cx="5321300" cy="528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30"/>
          <p:cNvGraphicFramePr>
            <a:graphicFrameLocks noGrp="1"/>
          </p:cNvGraphicFramePr>
          <p:nvPr/>
        </p:nvGraphicFramePr>
        <p:xfrm>
          <a:off x="9544" y="1587479"/>
          <a:ext cx="7057390" cy="3498849"/>
        </p:xfrm>
        <a:graphic>
          <a:graphicData uri="http://schemas.openxmlformats.org/drawingml/2006/table">
            <a:tbl>
              <a:tblPr/>
              <a:tblGrid>
                <a:gridCol w="916939"/>
                <a:gridCol w="713105"/>
                <a:gridCol w="766444"/>
                <a:gridCol w="184150"/>
                <a:gridCol w="1282700"/>
                <a:gridCol w="196850"/>
                <a:gridCol w="1282700"/>
                <a:gridCol w="254000"/>
                <a:gridCol w="1282700"/>
                <a:gridCol w="177800"/>
              </a:tblGrid>
              <a:tr h="2063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78C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ctr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HR-1100BPF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5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5435" algn="ctr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HR-1500BPF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653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HR-2200BPF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HR-3000BPF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825" algn="ctr" rtl="0" eaLnBrk="0">
                        <a:lnSpc>
                          <a:spcPct val="92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</a:t>
                      </a:r>
                      <a:r>
                        <a:rPr sz="12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10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1030018001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235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1030019001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8285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1030012001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ctr" rtl="0" eaLnBrk="0">
                        <a:lnSpc>
                          <a:spcPct val="92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1030020001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540" algn="ctr" rtl="0" eaLnBrk="0">
                        <a:lnSpc>
                          <a:spcPct val="92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150" algn="ctr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220/380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ctr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220/380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0" algn="ctr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220/380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ctr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220/380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490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W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94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20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850" algn="ctr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540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fting method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5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1350" algn="ctr" rtl="0" eaLnBrk="0">
                        <a:lnSpc>
                          <a:spcPct val="88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800" kern="0" spc="3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phas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89585" algn="ct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asynchronous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lectric lifting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platfor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9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050" algn="ctr" rtl="0" eaLnBrk="0">
                        <a:lnSpc>
                          <a:spcPct val="92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 phase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79400" algn="ctr" rtl="0" eaLnBrk="0">
                        <a:lnSpc>
                          <a:spcPct val="85000"/>
                        </a:lnSpc>
                        <a:spcBef>
                          <a:spcPts val="1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asynchronous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603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Electric lifting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atform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5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ctr" rtl="0" eaLnBrk="0">
                        <a:lnSpc>
                          <a:spcPct val="8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800" kern="0" spc="3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phas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37185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asynchronous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lectric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lifting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platfor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5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635" algn="ctr" rtl="0" eaLnBrk="0">
                        <a:lnSpc>
                          <a:spcPct val="92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900" kern="0" spc="4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phase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0228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asynchronous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208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Electric lifting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tform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840" algn="ctr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Processing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0490" algn="ctr" rtl="0" eaLnBrk="0">
                        <a:lnSpc>
                          <a:spcPct val="80000"/>
                        </a:lnSpc>
                        <a:spcBef>
                          <a:spcPts val="1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capaciy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3000"/>
                        </a:lnSpc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peed R/MI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0-3000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0-2880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0-2880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2285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0-3000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Processing visc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osityCP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13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735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8485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 MM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8185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230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ctr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97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635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750*620*950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750*620*950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685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750*620*1050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850*820*1250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Bottom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MM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1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395*420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395*420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395*420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495*620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indle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 M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8185" algn="ctr" rtl="0" eaLnBrk="0">
                        <a:lnSpc>
                          <a:spcPct val="92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2300" algn="ctr" rtl="0" eaLnBrk="0">
                        <a:lnSpc>
                          <a:spcPct val="92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ctr" rtl="0" eaLnBrk="0">
                        <a:lnSpc>
                          <a:spcPct val="92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ctr" rtl="0" eaLnBrk="0">
                        <a:lnSpc>
                          <a:spcPct val="92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Spindle diamete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 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0" algn="ctr" rtl="0" eaLnBrk="0">
                        <a:lnSpc>
                          <a:spcPct val="82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ctr" rtl="0" eaLnBrk="0">
                        <a:lnSpc>
                          <a:spcPct val="82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0" algn="ctr" rtl="0" eaLnBrk="0">
                        <a:lnSpc>
                          <a:spcPct val="82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ctr" rtl="0" eaLnBrk="0">
                        <a:lnSpc>
                          <a:spcPct val="82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729"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ctr" rtl="0" eaLnBrk="0">
                        <a:lnSpc>
                          <a:spcPct val="88000"/>
                        </a:lnSpc>
                      </a:pPr>
                      <a:r>
                        <a:rPr sz="5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Spind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 distance fr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om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bracket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0490" algn="ctr" rtl="0" eaLnBrk="0">
                        <a:lnSpc>
                          <a:spcPct val="74000"/>
                        </a:lnSpc>
                        <a:spcBef>
                          <a:spcPts val="15"/>
                        </a:spcBef>
                      </a:pPr>
                      <a:r>
                        <a:rPr sz="900" kern="0" spc="0" baseline="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millimeters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</a:t>
                      </a:r>
                      <a:r>
                        <a:rPr sz="1800" kern="0" spc="0" baseline="-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</a:t>
                      </a:r>
                      <a:endParaRPr sz="1800" baseline="-6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2300" algn="ctr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ctr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0345">
                <a:tc gridSpan="2">
                  <a:txBody>
                    <a:bodyPr/>
                    <a:lstStyle/>
                    <a:p>
                      <a:pPr marL="104140" indent="-6350" algn="ctr" rtl="0" eaLnBrk="0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Dispe rsion disk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ground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clearance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ize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242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5430" algn="ctr" rtl="0" eaLnBrk="0">
                        <a:lnSpc>
                          <a:spcPct val="87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ctr" rtl="0" eaLnBrk="0">
                        <a:lnSpc>
                          <a:spcPct val="87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0" algn="ctr" rtl="0" eaLnBrk="0">
                        <a:lnSpc>
                          <a:spcPct val="84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ctr" rtl="0" eaLnBrk="0">
                        <a:lnSpc>
                          <a:spcPct val="91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" name="textbox 32"/>
          <p:cNvSpPr/>
          <p:nvPr/>
        </p:nvSpPr>
        <p:spPr>
          <a:xfrm>
            <a:off x="2559047" y="133630"/>
            <a:ext cx="1915160" cy="740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par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ameters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Give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fferent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44721" y="1101722"/>
            <a:ext cx="3111493" cy="120648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01996" y="1266841"/>
            <a:ext cx="577831" cy="6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2389</Words>
  <Application>WPS 演示</Application>
  <PresentationFormat/>
  <Paragraphs>355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2025-05-06T07:53:01Z</dcterms:created>
  <dcterms:modified xsi:type="dcterms:W3CDTF">2025-05-06T07:53:01Z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2025-05-06T15:52:23Z</vt:filetime>
  </property>
  <property fmtid="{D5CDD505-2E9C-101B-9397-08002B2CF9AE}" pid="4" name="UsrData">
    <vt:lpwstr>6819bfb3bd3901001f4f3832wl</vt:lpwstr>
  </property>
  <property fmtid="{D5CDD505-2E9C-101B-9397-08002B2CF9AE}" pid="5" name="ICV">
    <vt:lpwstr>D3539A4FA948435CB7068E1F2025E4FA_12</vt:lpwstr>
  </property>
  <property fmtid="{D5CDD505-2E9C-101B-9397-08002B2CF9AE}" pid="6" name="KSOProductBuildVer">
    <vt:lpwstr>2052-12.1.0.20784</vt:lpwstr>
  </property>
</Properties>
</file>