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5" Type="http://schemas.openxmlformats.org/officeDocument/2006/relationships/viewProps" Target="viewProps.xml"/><Relationship Id="rId24" Type="http://schemas.openxmlformats.org/officeDocument/2006/relationships/tableStyles" Target="tableStyles.xml"/><Relationship Id="rId23" Type="http://schemas.openxmlformats.org/officeDocument/2006/relationships/presProps" Target="presProps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8051794" y="12325381"/>
            <a:ext cx="6921561" cy="10198119"/>
            <a:chOff x="0" y="0"/>
            <a:chExt cx="6921561" cy="1019811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921561" cy="10198119"/>
            </a:xfrm>
            <a:prstGeom prst="rect">
              <a:avLst/>
            </a:prstGeom>
          </p:spPr>
        </p:pic>
        <p:sp>
          <p:nvSpPr>
            <p:cNvPr id="6" name="textbox 6"/>
            <p:cNvSpPr/>
            <p:nvPr/>
          </p:nvSpPr>
          <p:spPr>
            <a:xfrm>
              <a:off x="-12700" y="-12700"/>
              <a:ext cx="6947534" cy="102323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41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42900" algn="l" rtl="0" eaLnBrk="0">
                <a:lnSpc>
                  <a:spcPct val="81000"/>
                </a:lnSpc>
                <a:tabLst/>
              </a:pPr>
              <a:r>
                <a:rPr sz="4100" b="1" kern="0" spc="-140" dirty="0">
                  <a:solidFill>
                    <a:srgbClr val="2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Long-lasting f</a:t>
              </a:r>
              <a:r>
                <a:rPr sz="4100" b="1" kern="0" spc="-150" dirty="0">
                  <a:solidFill>
                    <a:srgbClr val="2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iltration</a:t>
              </a:r>
              <a:endParaRPr sz="4100" dirty="0">
                <a:latin typeface="Arial"/>
                <a:ea typeface="Arial"/>
                <a:cs typeface="Arial"/>
              </a:endParaRPr>
            </a:p>
            <a:p>
              <a:pPr marL="323850" algn="l" rtl="0" eaLnBrk="0">
                <a:lnSpc>
                  <a:spcPts val="2998"/>
                </a:lnSpc>
                <a:spcBef>
                  <a:spcPts val="1185"/>
                </a:spcBef>
                <a:tabLst/>
              </a:pP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It</a:t>
              </a:r>
              <a:r>
                <a:rPr sz="2200" kern="0" spc="3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can</a:t>
              </a:r>
              <a:r>
                <a:rPr sz="2200" kern="0" spc="2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effectively</a:t>
              </a:r>
              <a:r>
                <a:rPr sz="2200" kern="0" spc="3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prevent</a:t>
              </a:r>
              <a:r>
                <a:rPr sz="2200" kern="0" spc="2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foreign</a:t>
              </a:r>
              <a:r>
                <a:rPr sz="2200" kern="0" spc="2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objects</a:t>
              </a:r>
              <a:endParaRPr sz="2200" dirty="0">
                <a:latin typeface="Arial"/>
                <a:ea typeface="Arial"/>
                <a:cs typeface="Arial"/>
              </a:endParaRPr>
            </a:p>
            <a:p>
              <a:pPr marL="323850" algn="l" rtl="0" eaLnBrk="0">
                <a:lnSpc>
                  <a:spcPct val="88000"/>
                </a:lnSpc>
                <a:spcBef>
                  <a:spcPts val="242"/>
                </a:spcBef>
                <a:tabLst/>
              </a:pPr>
              <a:r>
                <a:rPr sz="2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from</a:t>
              </a:r>
              <a:r>
                <a:rPr sz="2200" kern="0" spc="2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entering</a:t>
              </a:r>
              <a:r>
                <a:rPr sz="2200" kern="0" spc="2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2200" kern="0" spc="3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pu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mp</a:t>
              </a:r>
              <a:r>
                <a:rPr sz="2200" kern="0" spc="3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chamber,and</a:t>
              </a:r>
              <a:r>
                <a:rPr sz="2200" kern="0" spc="2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endParaRPr sz="2200" dirty="0">
                <a:latin typeface="Arial"/>
                <a:ea typeface="Arial"/>
                <a:cs typeface="Arial"/>
              </a:endParaRPr>
            </a:p>
            <a:p>
              <a:pPr marL="323850" algn="l" rtl="0" eaLnBrk="0">
                <a:lnSpc>
                  <a:spcPct val="88000"/>
                </a:lnSpc>
                <a:spcBef>
                  <a:spcPts val="177"/>
                </a:spcBef>
                <a:tabLst/>
              </a:pP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muffler</a:t>
              </a:r>
              <a:r>
                <a:rPr sz="2200" kern="0" spc="3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can</a:t>
              </a:r>
              <a:r>
                <a:rPr sz="2200" kern="0" spc="3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effectively</a:t>
              </a:r>
              <a:r>
                <a:rPr sz="2200" kern="0" spc="30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separate</a:t>
              </a:r>
              <a:r>
                <a:rPr sz="2200" kern="0" spc="3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oil</a:t>
              </a:r>
              <a:r>
                <a:rPr sz="2200" kern="0" spc="3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mist.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5825" y="9690202"/>
            <a:ext cx="6927859" cy="753099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98423" y="4387901"/>
            <a:ext cx="6908804" cy="490215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8051794" y="4387901"/>
            <a:ext cx="6927858" cy="7461259"/>
            <a:chOff x="0" y="0"/>
            <a:chExt cx="6927858" cy="7461259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6927858" cy="7461259"/>
            </a:xfrm>
            <a:prstGeom prst="rect">
              <a:avLst/>
            </a:prstGeom>
          </p:spPr>
        </p:pic>
        <p:sp>
          <p:nvSpPr>
            <p:cNvPr id="14" name="textbox 14"/>
            <p:cNvSpPr/>
            <p:nvPr/>
          </p:nvSpPr>
          <p:spPr>
            <a:xfrm>
              <a:off x="-12700" y="-12700"/>
              <a:ext cx="6953884" cy="75418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82600" algn="l" rtl="0" eaLnBrk="0">
                <a:lnSpc>
                  <a:spcPts val="5867"/>
                </a:lnSpc>
                <a:spcBef>
                  <a:spcPts val="3"/>
                </a:spcBef>
                <a:tabLst/>
              </a:pPr>
              <a:r>
                <a:rPr sz="4100" b="1" kern="0" spc="-160" dirty="0">
                  <a:solidFill>
                    <a:srgbClr val="2060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High-efficiency exhaust</a:t>
              </a:r>
              <a:endParaRPr sz="4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31165" algn="l" rtl="0" eaLnBrk="0">
                <a:lnSpc>
                  <a:spcPct val="84000"/>
                </a:lnSpc>
                <a:spcBef>
                  <a:spcPts val="634"/>
                </a:spcBef>
                <a:tabLst/>
              </a:pPr>
              <a:r>
                <a:rPr sz="21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1-3 minutes exhaust</a:t>
              </a:r>
              <a:r>
                <a:rPr sz="2100" b="1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1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duration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6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06400" algn="l" rtl="0" eaLnBrk="0">
                <a:lnSpc>
                  <a:spcPct val="80000"/>
                </a:lnSpc>
                <a:spcBef>
                  <a:spcPts val="668"/>
                </a:spcBef>
                <a:tabLst/>
              </a:pPr>
              <a:r>
                <a:rPr sz="22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 vacuum</a:t>
              </a:r>
              <a:r>
                <a:rPr sz="2200" b="1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</a:t>
              </a:r>
              <a:r>
                <a:rPr sz="22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sage requirements</a:t>
              </a:r>
              <a:endParaRPr sz="2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9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1130300" algn="l" rtl="0" eaLnBrk="0">
                <a:lnSpc>
                  <a:spcPct val="82000"/>
                </a:lnSpc>
                <a:spcBef>
                  <a:spcPts val="3"/>
                </a:spcBef>
                <a:tabLst/>
              </a:pPr>
              <a:r>
                <a:rPr sz="1900" i="1" kern="0" spc="-20" dirty="0">
                  <a:solidFill>
                    <a:srgbClr val="20506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MINUTES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800155" y="17722778"/>
            <a:ext cx="6692900" cy="4699041"/>
            <a:chOff x="0" y="0"/>
            <a:chExt cx="6692900" cy="4699041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6692900" cy="4699041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718300" cy="47885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04165" algn="l" rtl="0" eaLnBrk="0">
                <a:lnSpc>
                  <a:spcPct val="82000"/>
                </a:lnSpc>
                <a:spcBef>
                  <a:spcPts val="3"/>
                </a:spcBef>
                <a:tabLst/>
              </a:pPr>
              <a:r>
                <a:rPr sz="3200" b="1" kern="0" spc="-70" dirty="0">
                  <a:solidFill>
                    <a:srgbClr val="2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Low</a:t>
              </a:r>
              <a:r>
                <a:rPr sz="3200" b="1" kern="0" spc="240" dirty="0">
                  <a:solidFill>
                    <a:srgbClr val="2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3200" b="1" kern="0" spc="-70" dirty="0">
                  <a:solidFill>
                    <a:srgbClr val="206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noise operation</a:t>
              </a:r>
              <a:endParaRPr sz="3200" dirty="0">
                <a:latin typeface="Arial"/>
                <a:ea typeface="Arial"/>
                <a:cs typeface="Arial"/>
              </a:endParaRPr>
            </a:p>
            <a:p>
              <a:pPr marL="304165" algn="l" rtl="0" eaLnBrk="0">
                <a:lnSpc>
                  <a:spcPts val="3148"/>
                </a:lnSpc>
                <a:spcBef>
                  <a:spcPts val="982"/>
                </a:spcBef>
                <a:tabLst/>
              </a:pPr>
              <a:r>
                <a:rPr sz="21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Precision manufacturin</a:t>
              </a:r>
              <a:r>
                <a:rPr sz="2100" b="1" kern="0" spc="-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marL="304165" algn="l" rtl="0" eaLnBrk="0">
                <a:lnSpc>
                  <a:spcPct val="92000"/>
                </a:lnSpc>
                <a:spcBef>
                  <a:spcPts val="4"/>
                </a:spcBef>
                <a:tabLst/>
              </a:pPr>
              <a:r>
                <a:rPr sz="2100" b="1" kern="0" spc="-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 components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marL="304165" algn="l" rtl="0" eaLnBrk="0">
                <a:lnSpc>
                  <a:spcPct val="81000"/>
                </a:lnSpc>
                <a:spcBef>
                  <a:spcPts val="721"/>
                </a:spcBef>
                <a:tabLst/>
              </a:pPr>
              <a:r>
                <a:rPr sz="19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Operate m</a:t>
              </a:r>
              <a:r>
                <a:rPr sz="1900" b="1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ore</a:t>
              </a:r>
              <a:r>
                <a:rPr sz="1900" b="1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900" b="1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quietly</a:t>
              </a:r>
              <a:endParaRPr sz="1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500" dirty="0">
                <a:latin typeface="Arial"/>
                <a:ea typeface="Arial"/>
                <a:cs typeface="Arial"/>
              </a:endParaRPr>
            </a:p>
            <a:p>
              <a:pPr marL="4031615" algn="l" rtl="0" eaLnBrk="0">
                <a:lnSpc>
                  <a:spcPts val="1709"/>
                </a:lnSpc>
                <a:tabLst/>
              </a:pPr>
              <a:r>
                <a:rPr sz="2200" kern="0" spc="-30" dirty="0">
                  <a:solidFill>
                    <a:srgbClr val="4070A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su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" name="textbox 20"/>
          <p:cNvSpPr/>
          <p:nvPr/>
        </p:nvSpPr>
        <p:spPr>
          <a:xfrm>
            <a:off x="1079423" y="5311089"/>
            <a:ext cx="4610734" cy="2575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600" b="1" kern="0" spc="0" dirty="0">
                <a:solidFill>
                  <a:srgbClr val="207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2600" b="1" kern="0" spc="650" dirty="0">
                <a:solidFill>
                  <a:srgbClr val="207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0" dirty="0">
                <a:solidFill>
                  <a:srgbClr val="207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</a:t>
            </a:r>
            <a:endParaRPr sz="2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788"/>
              </a:spcBef>
              <a:tabLst/>
            </a:pPr>
            <a:r>
              <a:rPr sz="26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 degree</a:t>
            </a:r>
            <a:endParaRPr sz="2600" dirty="0">
              <a:latin typeface="Arial"/>
              <a:ea typeface="Arial"/>
              <a:cs typeface="Arial"/>
            </a:endParaRPr>
          </a:p>
          <a:p>
            <a:pPr marL="507365" algn="l" rtl="0" eaLnBrk="0">
              <a:lnSpc>
                <a:spcPct val="76000"/>
              </a:lnSpc>
              <a:spcBef>
                <a:spcPts val="1198"/>
              </a:spcBef>
              <a:tabLst>
                <a:tab pos="622300" algn="l"/>
              </a:tabLst>
            </a:pPr>
            <a:r>
              <a:rPr sz="11300" b="1" kern="0" spc="0" dirty="0">
                <a:solidFill>
                  <a:srgbClr val="609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1300" kern="0" spc="190" dirty="0">
                <a:solidFill>
                  <a:srgbClr val="609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</a:t>
            </a:r>
            <a:r>
              <a:rPr sz="17500" kern="0" spc="-530" baseline="-11310" dirty="0">
                <a:solidFill>
                  <a:srgbClr val="609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r>
              <a:rPr sz="17500" kern="0" spc="-30" baseline="-11310" dirty="0">
                <a:solidFill>
                  <a:srgbClr val="609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endParaRPr sz="17500" baseline="-1131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079423" y="6438971"/>
            <a:ext cx="1785620" cy="424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2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32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 to</a:t>
            </a:r>
            <a:r>
              <a:rPr sz="32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2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5pa</a:t>
            </a:r>
            <a:endParaRPr sz="32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12700030" y="1836453"/>
            <a:ext cx="1791335" cy="8439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ts val="1990"/>
              </a:lnSpc>
              <a:tabLst/>
            </a:pP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endParaRPr sz="2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450"/>
              </a:lnSpc>
              <a:tabLst/>
            </a:pP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</a:t>
            </a:r>
            <a:endParaRPr sz="2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 26"/>
          <p:cNvGraphicFramePr>
            <a:graphicFrameLocks noGrp="1"/>
          </p:cNvGraphicFramePr>
          <p:nvPr/>
        </p:nvGraphicFramePr>
        <p:xfrm>
          <a:off x="5730890" y="10893449"/>
          <a:ext cx="4279264" cy="3390264"/>
        </p:xfrm>
        <a:graphic>
          <a:graphicData uri="http://schemas.openxmlformats.org/drawingml/2006/table">
            <a:tbl>
              <a:tblPr/>
              <a:tblGrid>
                <a:gridCol w="619125"/>
                <a:gridCol w="749300"/>
                <a:gridCol w="730250"/>
                <a:gridCol w="742950"/>
                <a:gridCol w="735965"/>
                <a:gridCol w="701675"/>
              </a:tblGrid>
              <a:tr h="441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029" algn="l" rtl="0" eaLnBrk="0">
                        <a:lnSpc>
                          <a:spcPts val="1546"/>
                        </a:lnSpc>
                        <a:tabLst/>
                      </a:pPr>
                      <a:r>
                        <a:rPr sz="12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" algn="l" rtl="0" eaLnBrk="0">
                        <a:lnSpc>
                          <a:spcPts val="1546"/>
                        </a:lnSpc>
                        <a:tabLst/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ts val="1546"/>
                        </a:lnSpc>
                        <a:tabLst/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" algn="l" rtl="0" eaLnBrk="0">
                        <a:lnSpc>
                          <a:spcPts val="1546"/>
                        </a:lnSpc>
                        <a:tabLst/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105" algn="l" rtl="0" eaLnBrk="0">
                        <a:lnSpc>
                          <a:spcPts val="162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SN-XZ-4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2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ts val="1546"/>
                        </a:lnSpc>
                        <a:tabLst/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A0"/>
                    </a:solidFill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639" indent="3175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50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1L/s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900" kern="0" spc="14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L/s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527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3L/s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4L/s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854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204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5L/s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525" algn="l" rtl="0" eaLnBrk="0">
                        <a:lnSpc>
                          <a:spcPts val="68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61289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3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01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4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527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4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527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4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854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675" algn="l" rtl="0" eaLnBrk="0">
                        <a:lnSpc>
                          <a:spcPct val="80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8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quantity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7965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kern="0" spc="-20" dirty="0">
                          <a:solidFill>
                            <a:srgbClr val="2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300ml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3520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330ml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9870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450ml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2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600ml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5104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2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700ml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" algn="l" rtl="0" eaLnBrk="0">
                        <a:lnSpc>
                          <a:spcPct val="10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Intake nozzle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466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Threaded interface(customizable 9mm/1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94665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tower-shap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</a:t>
                      </a:r>
                      <a:r>
                        <a:rPr sz="9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connector)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indent="-9525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AC220V50Hz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469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AC220V50Hz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1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AC220V/50Hz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6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AC220V/50Hz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8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AC220V/50Hz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639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7965" algn="l" rtl="0" eaLnBrk="0">
                        <a:lnSpc>
                          <a:spcPts val="11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ts val="11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 w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9870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370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ts val="11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 w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5104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750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790" algn="l" rtl="0" eaLnBrk="0">
                        <a:lnSpc>
                          <a:spcPts val="68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652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3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796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4.4kg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3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5.3kg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9870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7.5kg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3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10.7kg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0489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11.2kg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Size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339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6865" indent="-304165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270×119×216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3529" indent="-291465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278×119×216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9245" indent="-29527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320×134×232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0515" indent="-29845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370×140×250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390×140×250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94004" algn="l" rtl="0" eaLnBrk="0">
                        <a:lnSpc>
                          <a:spcPts val="1129"/>
                        </a:lnSpc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" name="textbox 28"/>
          <p:cNvSpPr/>
          <p:nvPr/>
        </p:nvSpPr>
        <p:spPr>
          <a:xfrm>
            <a:off x="9150365" y="10071521"/>
            <a:ext cx="737234" cy="266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15265" algn="l" rtl="0" eaLnBrk="0">
              <a:lnSpc>
                <a:spcPts val="596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PRODUCT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1299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PARAMETERS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531350"/>
            <a:ext cx="4762500" cy="5321300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8121665" y="10493162"/>
            <a:ext cx="1303655" cy="3789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61365" algn="l" rtl="0" eaLnBrk="0">
              <a:lnSpc>
                <a:spcPct val="81000"/>
              </a:lnSpc>
              <a:tabLst/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Vacuum  oi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0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 of Qual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ity/Warranty 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6991334" y="10496119"/>
            <a:ext cx="808990" cy="3716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spcBef>
                <a:spcPts val="1"/>
              </a:spcBef>
              <a:tabLst/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User Manual</a:t>
            </a:r>
            <a:endParaRPr sz="7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9423400" y="10012002"/>
            <a:ext cx="431165" cy="256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5564" algn="l" rtl="0" eaLnBrk="0">
              <a:lnSpc>
                <a:spcPts val="515"/>
              </a:lnSpc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DETAIL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1300"/>
              </a:lnSpc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DISPLAY</a:t>
            </a:r>
            <a:endParaRPr sz="7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71600" y="6318250"/>
            <a:ext cx="13004800" cy="1174750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2730516" y="8183686"/>
            <a:ext cx="11149965" cy="908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6350" algn="l" rtl="0" eaLnBrk="0">
              <a:lnSpc>
                <a:spcPct val="81000"/>
              </a:lnSpc>
              <a:tabLst/>
            </a:pPr>
            <a:r>
              <a:rPr sz="68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6800" b="1" kern="0" spc="4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8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 display</a:t>
            </a:r>
            <a:endParaRPr sz="6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460615" algn="l" rtl="0" eaLnBrk="0">
              <a:lnSpc>
                <a:spcPct val="80000"/>
              </a:lnSpc>
              <a:spcBef>
                <a:spcPts val="491"/>
              </a:spcBef>
              <a:tabLst/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oil</a:t>
            </a:r>
            <a:endParaRPr sz="1600" dirty="0">
              <a:latin typeface="Arial"/>
              <a:ea typeface="Arial"/>
              <a:cs typeface="Arial"/>
            </a:endParaRPr>
          </a:p>
          <a:p>
            <a:pPr marL="5854700" algn="l" rtl="0" eaLnBrk="0">
              <a:lnSpc>
                <a:spcPts val="1908"/>
              </a:lnSpc>
              <a:spcBef>
                <a:spcPts val="1585"/>
              </a:spcBef>
              <a:tabLst/>
            </a:pPr>
            <a:r>
              <a:rPr sz="1400" kern="0" spc="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(Note:Different</a:t>
            </a:r>
            <a:r>
              <a:rPr sz="1400" kern="0" spc="12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models,</a:t>
            </a:r>
            <a:r>
              <a:rPr sz="1400" kern="0" spc="-1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 oil</a:t>
            </a:r>
            <a:r>
              <a:rPr sz="1400" kern="0" spc="12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 quantities)</a:t>
            </a:r>
            <a:endParaRPr sz="14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ts val="1973"/>
              </a:lnSpc>
              <a:spcBef>
                <a:spcPts val="183"/>
              </a:spcBef>
              <a:tabLst/>
            </a:pPr>
            <a:r>
              <a:rPr sz="2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</a:t>
            </a:r>
            <a:endParaRPr sz="2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611"/>
              </a:lnSpc>
              <a:tabLst/>
            </a:pPr>
            <a:r>
              <a:rPr sz="2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26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endParaRPr sz="2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791"/>
              </a:spcBef>
              <a:tabLst/>
            </a:pPr>
            <a:r>
              <a:rPr sz="2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Adapter</a:t>
            </a:r>
            <a:endParaRPr sz="2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041900" algn="l" rtl="0" eaLnBrk="0">
              <a:lnSpc>
                <a:spcPct val="80000"/>
              </a:lnSpc>
              <a:spcBef>
                <a:spcPts val="489"/>
              </a:spcBef>
              <a:tabLst/>
            </a:pPr>
            <a:r>
              <a:rPr sz="1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1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8699500" algn="l" rtl="0" eaLnBrk="0">
              <a:lnSpc>
                <a:spcPts val="2180"/>
              </a:lnSpc>
              <a:spcBef>
                <a:spcPts val="2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16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6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Conformity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2"/>
          <p:cNvSpPr/>
          <p:nvPr/>
        </p:nvSpPr>
        <p:spPr>
          <a:xfrm>
            <a:off x="5683265" y="10364697"/>
            <a:ext cx="4293870" cy="4994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08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Please allow the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relevant trained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personnel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to operate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61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regulations,personal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1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cident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prevention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306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Please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independent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8000"/>
              </a:lnSpc>
              <a:spcBef>
                <a:spcPts val="805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Please fully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insert the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strument's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plug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 the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outlet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 power source other than the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cified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one.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13"/>
              </a:lnSpc>
              <a:spcBef>
                <a:spcPts val="626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insert or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remove t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plug with wet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hands,and do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 the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spcBef>
                <a:spcPts val="2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wet  hands.■Do  not  damage,modify,pull,excess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ively  bend,or  twist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cord,and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objects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307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 the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cord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7000"/>
              </a:lnSpc>
              <a:spcBef>
                <a:spcPts val="806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Please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stable,sturdy,cle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an,non-slip,dry,and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fireproof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surface or gro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und.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756"/>
              </a:spcBef>
              <a:tabLst/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 equipment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near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heat sources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377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 each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use,please check the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 accessories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undamaged.■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external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pipin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the vacuum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too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long,and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the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external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piping,joints,and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container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ensured.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13"/>
              </a:lnSpc>
              <a:spcBef>
                <a:spcPts val="497"/>
              </a:spcBef>
              <a:tabLst/>
            </a:pP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Cannot</a:t>
            </a:r>
            <a:r>
              <a:rPr sz="900" kern="0" spc="1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1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900" kern="0" spc="1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kern="0" spc="1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suck</a:t>
            </a:r>
            <a:r>
              <a:rPr sz="900" kern="0" spc="15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900" kern="0" spc="1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gases</a:t>
            </a:r>
            <a:r>
              <a:rPr sz="900" kern="0" spc="1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ntaining</a:t>
            </a:r>
            <a:r>
              <a:rPr sz="900" kern="0" spc="16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particles,dust,or</a:t>
            </a:r>
            <a:r>
              <a:rPr sz="900" kern="0" spc="1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colloidal,watery,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spcBef>
                <a:spcPts val="7"/>
              </a:spcBef>
              <a:tabLst/>
            </a:pP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liquid,or</a:t>
            </a:r>
            <a:r>
              <a:rPr sz="900" kern="0" spc="6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corrosive</a:t>
            </a:r>
            <a:r>
              <a:rPr sz="900" kern="0" spc="7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substances.Cannot</a:t>
            </a:r>
            <a:r>
              <a:rPr sz="900" kern="0" spc="10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9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 to</a:t>
            </a:r>
            <a:r>
              <a:rPr sz="900" kern="0" spc="7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suck</a:t>
            </a:r>
            <a:r>
              <a:rPr sz="900" kern="0" spc="10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900" kern="0" spc="7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explosive</a:t>
            </a:r>
            <a:r>
              <a:rPr sz="900" kern="0" spc="7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gases</a:t>
            </a:r>
            <a:r>
              <a:rPr sz="900" kern="0" spc="7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 gases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1"/>
              </a:spcBef>
              <a:tabLst/>
            </a:pPr>
            <a:r>
              <a:rPr sz="900" kern="0" spc="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 excessively</a:t>
            </a:r>
            <a:r>
              <a:rPr sz="900" kern="0" spc="8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oxygen</a:t>
            </a:r>
            <a:r>
              <a:rPr sz="900" kern="0" spc="6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content.Cannot</a:t>
            </a:r>
            <a:r>
              <a:rPr sz="900" kern="0" spc="9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8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900" kern="0" spc="-1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as a</a:t>
            </a:r>
            <a:r>
              <a:rPr sz="900" kern="0" spc="5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</a:t>
            </a:r>
            <a:r>
              <a:rPr sz="900" kern="0" spc="4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transfer</a:t>
            </a:r>
            <a:r>
              <a:rPr sz="900" kern="0" spc="8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pump,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18"/>
              </a:lnSpc>
              <a:tabLst/>
            </a:pPr>
            <a:r>
              <a:rPr sz="900" kern="0" spc="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compression</a:t>
            </a:r>
            <a:r>
              <a:rPr sz="900" kern="0" spc="22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pump,or</a:t>
            </a:r>
            <a:r>
              <a:rPr sz="900" kern="0" spc="19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</a:t>
            </a:r>
            <a:r>
              <a:rPr sz="900" kern="0" spc="-1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ilar</a:t>
            </a:r>
            <a:r>
              <a:rPr sz="900" kern="0" spc="19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FF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equipment.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18"/>
              </a:lnSpc>
              <a:spcBef>
                <a:spcPts val="564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 you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notice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unusual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odors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abnormal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noises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during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use,immediately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spcBef>
                <a:spcPts val="18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disconnect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contact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after-sales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department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first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opportunity.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7000"/>
              </a:lnSpc>
              <a:spcBef>
                <a:spcPts val="260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 the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for a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period of time,disconnect the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source.■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disassemble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instrument's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components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arbitrarily.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 spare parts are damaged,only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 original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essories.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365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Parts to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replace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spcBef>
                <a:spcPts val="365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equipment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malfunctions,the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supply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promptly,and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company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contacted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immediately for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nance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guidance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 factory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18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repair.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5669479" y="9404241"/>
            <a:ext cx="3059429" cy="622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5725" algn="l" rtl="0" eaLnBrk="0">
              <a:lnSpc>
                <a:spcPts val="1344"/>
              </a:lnSpc>
              <a:tabLst/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PRECAUTIONS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1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6034" algn="l" rtl="0" eaLnBrk="0">
              <a:lnSpc>
                <a:spcPct val="80000"/>
              </a:lnSpc>
              <a:spcBef>
                <a:spcPts val="2"/>
              </a:spcBef>
              <a:tabLst/>
            </a:pPr>
            <a:r>
              <a:rPr sz="1700" b="1" kern="0" spc="-60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 pump</a:t>
            </a:r>
            <a:r>
              <a:rPr sz="1700" b="1" kern="0" spc="70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60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700" b="1" kern="0" spc="-70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700" b="1" kern="0" spc="80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70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precautions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21350" y="10201254"/>
            <a:ext cx="4210050" cy="63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3403636" y="8080347"/>
          <a:ext cx="8895714" cy="9893300"/>
        </p:xfrm>
        <a:graphic>
          <a:graphicData uri="http://schemas.openxmlformats.org/drawingml/2006/table">
            <a:tbl>
              <a:tblPr/>
              <a:tblGrid>
                <a:gridCol w="1469389"/>
                <a:gridCol w="3378200"/>
                <a:gridCol w="4048125"/>
              </a:tblGrid>
              <a:tr h="339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1795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Phenomenon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8272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Reason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957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Measures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0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4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Unable</a:t>
                      </a:r>
                      <a:r>
                        <a:rPr sz="14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 reach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0640" algn="l" rtl="0" eaLnBrk="0">
                        <a:lnSpc>
                          <a:spcPts val="2749"/>
                        </a:lnSpc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Ultimate Vacuum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indent="-158114" algn="l" rtl="0" eaLnBrk="0">
                        <a:lnSpc>
                          <a:spcPct val="9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 oil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 too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low,wi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loud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exhaust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sound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61315" indent="-285115" algn="l" rtl="0" eaLnBrk="0">
                        <a:lnSpc>
                          <a:spcPct val="96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14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contaminated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by      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condensab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</a:t>
                      </a:r>
                      <a:r>
                        <a:rPr sz="14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vapor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3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3,connect pipes,containers,and</a:t>
                      </a:r>
                      <a:r>
                        <a:rPr sz="1400" kern="0" spc="-10" dirty="0">
                          <a:solidFill>
                            <a:srgbClr val="3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joints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0" algn="l" rtl="0" eaLnBrk="0">
                        <a:lnSpc>
                          <a:spcPct val="95000"/>
                        </a:lnSpc>
                        <a:spcBef>
                          <a:spcPts val="143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 the</a:t>
                      </a:r>
                      <a:r>
                        <a:rPr sz="1400" kern="0" spc="8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8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port</a:t>
                      </a:r>
                      <a:r>
                        <a:rPr sz="1400" kern="0" spc="9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Leakage waitin</a:t>
                      </a:r>
                      <a:r>
                        <a:rPr sz="1400" kern="0" spc="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100000"/>
                        </a:lnSpc>
                        <a:spcBef>
                          <a:spcPts val="1140"/>
                        </a:spcBef>
                        <a:tabLst/>
                      </a:pP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Intake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nozzle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ballast</a:t>
                      </a:r>
                      <a:r>
                        <a:rPr sz="1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valve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rubber sealing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ring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improperly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5250" algn="l" rtl="0" eaLnBrk="0">
                        <a:lnSpc>
                          <a:spcPct val="95000"/>
                        </a:lnSpc>
                        <a:spcBef>
                          <a:spcPts val="154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assembled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damaged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aged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1765"/>
                        </a:lnSpc>
                        <a:spcBef>
                          <a:spcPts val="143"/>
                        </a:spcBef>
                        <a:tabLst/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5.Oil hole </a:t>
                      </a: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 oil</a:t>
                      </a: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inlet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nozzle</a:t>
                      </a:r>
                      <a:r>
                        <a:rPr sz="13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blocked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94000"/>
                        </a:lnSpc>
                        <a:spcBef>
                          <a:spcPts val="135"/>
                        </a:spcBef>
                        <a:tabLst/>
                      </a:pP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Serious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contamination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      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system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Fracture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4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spring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103000"/>
                        </a:lnSpc>
                        <a:spcBef>
                          <a:spcPts val="901"/>
                        </a:spcBef>
                        <a:tabLst/>
                      </a:pP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Wear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     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 cover,excessive</a:t>
                      </a:r>
                      <a:r>
                        <a:rPr sz="1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clearance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too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add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clean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754"/>
                        </a:spcBef>
                        <a:tabLst/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2、Purify the air r</a:t>
                      </a: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elease valve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replace</a:t>
                      </a: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0" algn="l" rtl="0" eaLnBrk="0">
                        <a:lnSpc>
                          <a:spcPct val="82000"/>
                        </a:lnSpc>
                        <a:spcBef>
                          <a:spcPts val="285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3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new</a:t>
                      </a:r>
                      <a:r>
                        <a:rPr sz="1400" kern="0" spc="270" dirty="0">
                          <a:solidFill>
                            <a:srgbClr val="3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3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ct val="91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1400" kern="0" spc="13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3,</a:t>
                      </a:r>
                      <a:r>
                        <a:rPr sz="1400" kern="0" spc="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identify</a:t>
                      </a:r>
                      <a:r>
                        <a:rPr sz="1400" kern="0" spc="13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9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leak</a:t>
                      </a:r>
                      <a:r>
                        <a:rPr sz="1400" kern="0" spc="13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point</a:t>
                      </a:r>
                      <a:r>
                        <a:rPr sz="1400" kern="0" spc="12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1400" kern="0" spc="15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eliminate</a:t>
                      </a:r>
                      <a:r>
                        <a:rPr sz="1400" kern="0" spc="21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3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543"/>
                        </a:spcBef>
                        <a:tabLst/>
                      </a:pP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Timely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update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sealing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ring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904"/>
                        </a:spcBef>
                        <a:tabLst/>
                      </a:pP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Removable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14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inlet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unclog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hole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99415" indent="-329565" algn="l" rtl="0" eaLnBrk="0">
                        <a:lnSpc>
                          <a:spcPct val="101000"/>
                        </a:lnSpc>
                        <a:spcBef>
                          <a:spcPts val="807"/>
                        </a:spcBef>
                        <a:tabLst/>
                      </a:pPr>
                      <a:r>
                        <a:rPr sz="14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Inspect</a:t>
                      </a:r>
                      <a:r>
                        <a:rPr sz="14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containers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14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pipelines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    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cleaning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6850" algn="l" rtl="0" eaLnBrk="0">
                        <a:lnSpc>
                          <a:spcPct val="95000"/>
                        </a:lnSpc>
                        <a:spcBef>
                          <a:spcPts val="204"/>
                        </a:spcBef>
                        <a:tabLst/>
                      </a:pP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Replace</a:t>
                      </a:r>
                      <a:r>
                        <a:rPr sz="14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4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spring</a:t>
                      </a:r>
                      <a:r>
                        <a:rPr sz="1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promptly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ct val="101000"/>
                        </a:lnSpc>
                        <a:spcBef>
                          <a:spcPts val="368"/>
                        </a:spcBef>
                        <a:tabLst/>
                      </a:pP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Conduct</a:t>
                      </a:r>
                      <a:r>
                        <a:rPr sz="14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inspection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repair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             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replacement promptly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Improve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ventilation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4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cooling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if</a:t>
                      </a: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4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too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should</a:t>
                      </a:r>
                      <a:r>
                        <a:rPr sz="1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be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cooled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before entering</a:t>
                      </a: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9275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Fuel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10540" algn="l" rtl="0" eaLnBrk="0">
                        <a:lnSpc>
                          <a:spcPct val="95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injection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1.The oil</a:t>
                      </a:r>
                      <a:r>
                        <a:rPr sz="14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r>
                        <a:rPr sz="14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too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high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95000"/>
                        </a:lnSpc>
                        <a:spcBef>
                          <a:spcPts val="816"/>
                        </a:spcBef>
                        <a:tabLst/>
                      </a:pPr>
                      <a:r>
                        <a:rPr sz="1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There</a:t>
                      </a:r>
                      <a:r>
                        <a:rPr sz="14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1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ts val="1795"/>
                        </a:lnSpc>
                        <a:spcBef>
                          <a:spcPts val="382"/>
                        </a:spcBef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sundries</a:t>
                      </a:r>
                      <a:r>
                        <a:rPr sz="14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 the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mist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reducer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176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You</a:t>
                      </a:r>
                      <a:r>
                        <a:rPr sz="14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can</a:t>
                      </a:r>
                      <a:r>
                        <a:rPr sz="1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drain</a:t>
                      </a:r>
                      <a:r>
                        <a:rPr sz="14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excess</a:t>
                      </a:r>
                      <a:r>
                        <a:rPr sz="1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fuel</a:t>
                      </a: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Remove</a:t>
                      </a:r>
                      <a:r>
                        <a:rPr sz="1400" kern="0" spc="3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impurities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3090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0894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leakage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Damage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improper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assembly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    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drain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screw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plug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   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gasket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0964" indent="-24765" algn="l" rtl="0" eaLnBrk="0">
                        <a:lnSpc>
                          <a:spcPct val="96000"/>
                        </a:lnSpc>
                        <a:spcBef>
                          <a:spcPts val="413"/>
                        </a:spcBef>
                        <a:tabLst/>
                      </a:pP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Improper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assembly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wear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 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seal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Tighten</a:t>
                      </a:r>
                      <a:r>
                        <a:rPr sz="14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screw</a:t>
                      </a: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plug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14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2,</a:t>
                      </a:r>
                      <a:r>
                        <a:rPr sz="1400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timely</a:t>
                      </a:r>
                      <a:r>
                        <a:rPr sz="1400" kern="0" spc="14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replacement</a:t>
                      </a:r>
                      <a:r>
                        <a:rPr sz="1400" kern="0" spc="16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400" kern="0" spc="15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1400" kern="0" spc="20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seal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7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4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419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Noise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4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spring</a:t>
                      </a: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breaks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6000"/>
                        </a:lnSpc>
                        <a:spcBef>
                          <a:spcPts val="383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2.There are burrs,dirt or</a:t>
                      </a:r>
                      <a:r>
                        <a:rPr sz="1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deformation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95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Bearing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wear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parts</a:t>
                      </a: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wear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Replace</a:t>
                      </a:r>
                      <a:r>
                        <a:rPr sz="1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spring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promptly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804"/>
                        </a:spcBef>
                        <a:tabLst/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Inspect</a:t>
                      </a:r>
                      <a:r>
                        <a:rPr sz="14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grind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clean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Repair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replace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promptly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1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3090" algn="l" rtl="0" eaLnBrk="0">
                        <a:lnSpc>
                          <a:spcPct val="8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59740" algn="l" rtl="0" eaLnBrk="0">
                        <a:lnSpc>
                          <a:spcPts val="1899"/>
                        </a:lnSpc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return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indent="-2476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Improper</a:t>
                      </a:r>
                      <a:r>
                        <a:rPr sz="14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assembly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wear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seal</a:t>
                      </a:r>
                      <a:r>
                        <a:rPr sz="14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inside two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vers</a:t>
                      </a:r>
                      <a:r>
                        <a:rPr sz="1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loss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101000"/>
                        </a:lnSpc>
                        <a:spcBef>
                          <a:spcPts val="557"/>
                        </a:spcBef>
                        <a:tabLst/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cover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body       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plane</a:t>
                      </a:r>
                      <a:r>
                        <a:rPr sz="14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even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43"/>
                        </a:spcBef>
                        <a:tabLst/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exhaust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valve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plate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damaged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93000"/>
                        </a:lnSpc>
                        <a:spcBef>
                          <a:spcPts val="489"/>
                        </a:spcBef>
                        <a:tabLst/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check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valve</a:t>
                      </a:r>
                      <a:r>
                        <a:rPr sz="14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not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closed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2550" indent="-6350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properly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After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stopping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14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r>
                        <a:rPr sz="14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drops</a:t>
                      </a:r>
                      <a:r>
                        <a:rPr sz="14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quickly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400" kern="0" spc="11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1,</a:t>
                      </a:r>
                      <a:r>
                        <a:rPr sz="1400" kern="0" spc="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Replace</a:t>
                      </a:r>
                      <a:r>
                        <a:rPr sz="1400" kern="0" spc="11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7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1400" kern="0" spc="21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seal</a:t>
                      </a:r>
                      <a:r>
                        <a:rPr sz="1400" kern="0" spc="12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401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promptly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1004"/>
                        </a:spcBef>
                        <a:tabLst/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2、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Perform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repairs</a:t>
                      </a:r>
                      <a:r>
                        <a:rPr sz="14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14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804"/>
                        </a:spcBef>
                        <a:tabLst/>
                      </a:pPr>
                      <a:r>
                        <a:rPr sz="1400" kern="0" spc="15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3、</a:t>
                      </a:r>
                      <a:r>
                        <a:rPr sz="1400" kern="0" spc="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Replace</a:t>
                      </a:r>
                      <a:r>
                        <a:rPr sz="1400" kern="0" spc="23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promptly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443"/>
                        </a:spcBef>
                        <a:tabLst/>
                      </a:pPr>
                      <a:r>
                        <a:rPr sz="1400" kern="0" spc="19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4.</a:t>
                      </a:r>
                      <a:r>
                        <a:rPr sz="1400" kern="0" spc="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Observe</a:t>
                      </a:r>
                      <a:r>
                        <a:rPr sz="1400" kern="0" spc="19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1400" kern="0" spc="17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changes</a:t>
                      </a:r>
                      <a:r>
                        <a:rPr sz="1400" kern="0" spc="12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1400" kern="0" spc="16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202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disassemble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115"/>
                        </a:spcBef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14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inspect</a:t>
                      </a:r>
                      <a:r>
                        <a:rPr sz="14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 machine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textbox 50"/>
          <p:cNvSpPr/>
          <p:nvPr/>
        </p:nvSpPr>
        <p:spPr>
          <a:xfrm>
            <a:off x="3449263" y="6160144"/>
            <a:ext cx="4915534" cy="1185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98000"/>
              </a:lnSpc>
              <a:tabLst/>
            </a:pPr>
            <a:r>
              <a:rPr sz="2400" b="1" kern="0" spc="-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24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FAULT</a:t>
            </a:r>
            <a:r>
              <a:rPr sz="2400" b="1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ANAL</a:t>
            </a:r>
            <a:r>
              <a:rPr sz="24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YSIS</a:t>
            </a:r>
            <a:r>
              <a:rPr sz="2400" b="1" kern="0" spc="-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4"/>
              </a:spcBef>
              <a:tabLst/>
            </a:pPr>
            <a:r>
              <a:rPr sz="3000" b="1" kern="0" spc="-100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 pump fau</a:t>
            </a:r>
            <a:r>
              <a:rPr sz="3000" b="1" kern="0" spc="-110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lt analysis</a:t>
            </a:r>
            <a:endParaRPr sz="3000" dirty="0">
              <a:latin typeface="Arial"/>
              <a:ea typeface="Arial"/>
              <a:cs typeface="Arial"/>
            </a:endParaRP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52836" y="7766074"/>
            <a:ext cx="8420047" cy="126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5578490" y="10922009"/>
          <a:ext cx="4521200" cy="2323465"/>
        </p:xfrm>
        <a:graphic>
          <a:graphicData uri="http://schemas.openxmlformats.org/drawingml/2006/table">
            <a:tbl>
              <a:tblPr/>
              <a:tblGrid>
                <a:gridCol w="1717675"/>
                <a:gridCol w="1403350"/>
                <a:gridCol w="1400175"/>
              </a:tblGrid>
              <a:tr h="193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864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Model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7365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HP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-01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7365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HP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-02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754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 voltage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0" algn="l" rtl="0" eaLnBrk="0">
                        <a:lnSpc>
                          <a:spcPts val="86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165" algn="l" rtl="0" eaLnBrk="0">
                        <a:lnSpc>
                          <a:spcPts val="86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897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3415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065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46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mode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337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gauge</a:t>
                      </a:r>
                      <a:r>
                        <a:rPr sz="7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21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gauge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1825" algn="l" rtl="0" eaLnBrk="0">
                        <a:lnSpc>
                          <a:spcPct val="9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Numberof pump heads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28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115" algn="l" rtl="0" eaLnBrk="0">
                        <a:lnSpc>
                          <a:spcPct val="159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Positive pressure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Negative pressure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73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Negative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1165" algn="l" rtl="0" eaLnBrk="0">
                        <a:lnSpc>
                          <a:spcPts val="886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514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vacuum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 MPa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215" algn="l" rtl="0" eaLnBrk="0">
                        <a:lnSpc>
                          <a:spcPts val="91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0.092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0" algn="l" rtl="0" eaLnBrk="0">
                        <a:lnSpc>
                          <a:spcPts val="91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0.092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814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Positive pressure psi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3415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0" algn="l" rtl="0" eaLnBrk="0">
                        <a:lnSpc>
                          <a:spcPts val="86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extraction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3415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065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942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 noise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dB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2615" algn="l" rtl="0" eaLnBrk="0">
                        <a:lnSpc>
                          <a:spcPts val="90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2615" algn="l" rtl="0" eaLnBrk="0">
                        <a:lnSpc>
                          <a:spcPts val="90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≤58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864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 weight 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50" algn="l" rtl="0" eaLnBrk="0">
                        <a:lnSpc>
                          <a:spcPts val="91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1665" algn="l" rtl="0" eaLnBrk="0">
                        <a:lnSpc>
                          <a:spcPts val="91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size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(length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×width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×height)mm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6715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240×145×235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350" algn="l" rtl="0" eaLnBrk="0">
                        <a:lnSpc>
                          <a:spcPts val="92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240×145×235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58" name="table 58"/>
          <p:cNvGraphicFramePr>
            <a:graphicFrameLocks noGrp="1"/>
          </p:cNvGraphicFramePr>
          <p:nvPr/>
        </p:nvGraphicFramePr>
        <p:xfrm>
          <a:off x="5521325" y="11464925"/>
          <a:ext cx="1929765" cy="1466850"/>
        </p:xfrm>
        <a:graphic>
          <a:graphicData uri="http://schemas.openxmlformats.org/drawingml/2006/table">
            <a:tbl>
              <a:tblPr/>
              <a:tblGrid>
                <a:gridCol w="829310"/>
                <a:gridCol w="110045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766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0.18KW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extraction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576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0.5L/s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99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Ultimate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48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9715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1914" algn="l" rtl="0" eaLnBrk="0">
                        <a:lnSpc>
                          <a:spcPct val="93000"/>
                        </a:lnSpc>
                        <a:spcBef>
                          <a:spcPts val="6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release:6.7×10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^pa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15" indent="88900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opening:1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.33pa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494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7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891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AC220V/50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0" name="table 60"/>
          <p:cNvGraphicFramePr>
            <a:graphicFrameLocks noGrp="1"/>
          </p:cNvGraphicFramePr>
          <p:nvPr/>
        </p:nvGraphicFramePr>
        <p:xfrm>
          <a:off x="5521325" y="1042987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560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-0.5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uum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64" name="table 64"/>
          <p:cNvGraphicFramePr>
            <a:graphicFrameLocks noGrp="1"/>
          </p:cNvGraphicFramePr>
          <p:nvPr/>
        </p:nvGraphicFramePr>
        <p:xfrm>
          <a:off x="5521325" y="11464925"/>
          <a:ext cx="1929765" cy="1466850"/>
        </p:xfrm>
        <a:graphic>
          <a:graphicData uri="http://schemas.openxmlformats.org/drawingml/2006/table">
            <a:tbl>
              <a:tblPr/>
              <a:tblGrid>
                <a:gridCol w="687705"/>
                <a:gridCol w="12420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9119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2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1L/S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9269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0.25</a:t>
                      </a: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104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Ultimate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513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 pressure relief: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3069" algn="l" rtl="0" eaLnBrk="0">
                        <a:lnSpc>
                          <a:spcPct val="98000"/>
                        </a:lnSpc>
                        <a:spcBef>
                          <a:spcPts val="109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6.7×10^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9570" indent="57150" algn="l" rtl="0" eaLnBrk="0">
                        <a:lnSpc>
                          <a:spcPct val="8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 pressure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opening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:1.33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53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0520" algn="l" rtl="0" eaLnBrk="0">
                        <a:lnSpc>
                          <a:spcPts val="8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6" name="table 66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SN-2XZ-1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uum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70" name="table 70"/>
          <p:cNvGraphicFramePr>
            <a:graphicFrameLocks noGrp="1"/>
          </p:cNvGraphicFramePr>
          <p:nvPr/>
        </p:nvGraphicFramePr>
        <p:xfrm>
          <a:off x="5521325" y="11464925"/>
          <a:ext cx="1929765" cy="1466850"/>
        </p:xfrm>
        <a:graphic>
          <a:graphicData uri="http://schemas.openxmlformats.org/drawingml/2006/table">
            <a:tbl>
              <a:tblPr/>
              <a:tblGrid>
                <a:gridCol w="687705"/>
                <a:gridCol w="12420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2769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2L/S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9269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0.37</a:t>
                      </a: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104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Ultimate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513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 pressure relief: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45769" algn="l" rtl="0" eaLnBrk="0">
                        <a:lnSpc>
                          <a:spcPct val="98000"/>
                        </a:lnSpc>
                        <a:spcBef>
                          <a:spcPts val="109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6.7×10^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9570" indent="57150" algn="l" rtl="0" eaLnBrk="0">
                        <a:lnSpc>
                          <a:spcPct val="8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 pressure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opening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:1.33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53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0520" algn="l" rtl="0" eaLnBrk="0">
                        <a:lnSpc>
                          <a:spcPts val="8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SN-2XZ-2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uum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4" name="textbox 74"/>
          <p:cNvSpPr/>
          <p:nvPr/>
        </p:nvSpPr>
        <p:spPr>
          <a:xfrm>
            <a:off x="5473700" y="9807956"/>
            <a:ext cx="1358900" cy="212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3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500" b="1" kern="0" spc="-50" dirty="0">
                <a:solidFill>
                  <a:srgbClr val="207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SUnnE Shangy</a:t>
            </a:r>
            <a:r>
              <a:rPr sz="1500" b="1" kern="0" spc="-60" dirty="0">
                <a:solidFill>
                  <a:srgbClr val="207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5514975" y="11464925"/>
          <a:ext cx="1929765" cy="1460500"/>
        </p:xfrm>
        <a:graphic>
          <a:graphicData uri="http://schemas.openxmlformats.org/drawingml/2006/table">
            <a:tbl>
              <a:tblPr/>
              <a:tblGrid>
                <a:gridCol w="687705"/>
                <a:gridCol w="12420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2769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4L/S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9269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0.55</a:t>
                      </a: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104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Ultimate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513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3520" algn="l" rtl="0" eaLnBrk="0">
                        <a:lnSpc>
                          <a:spcPct val="98000"/>
                        </a:lnSpc>
                        <a:spcBef>
                          <a:spcPts val="19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release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:6.7×10^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3220" indent="88900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pressure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opening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:1.33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494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0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052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AC220V/50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0" name="table 80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SN-2XZ-4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uum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84" name="table 84"/>
          <p:cNvGraphicFramePr>
            <a:graphicFrameLocks noGrp="1"/>
          </p:cNvGraphicFramePr>
          <p:nvPr/>
        </p:nvGraphicFramePr>
        <p:xfrm>
          <a:off x="5521325" y="11464925"/>
          <a:ext cx="1929765" cy="1466850"/>
        </p:xfrm>
        <a:graphic>
          <a:graphicData uri="http://schemas.openxmlformats.org/drawingml/2006/table">
            <a:tbl>
              <a:tblPr/>
              <a:tblGrid>
                <a:gridCol w="687705"/>
                <a:gridCol w="12420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2769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8L/S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7369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1.1KW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104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Ultimate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513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3520" algn="l" rtl="0" eaLnBrk="0">
                        <a:lnSpc>
                          <a:spcPct val="98000"/>
                        </a:lnSpc>
                        <a:spcBef>
                          <a:spcPts val="19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release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:6.7×10^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3220" indent="88900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pressure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opening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:1.33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53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0520" algn="l" rtl="0" eaLnBrk="0">
                        <a:lnSpc>
                          <a:spcPts val="8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6" name="table 86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SN-2XZ-8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uum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90" name="table 90"/>
          <p:cNvGraphicFramePr>
            <a:graphicFrameLocks noGrp="1"/>
          </p:cNvGraphicFramePr>
          <p:nvPr/>
        </p:nvGraphicFramePr>
        <p:xfrm>
          <a:off x="5521325" y="11464925"/>
          <a:ext cx="1929765" cy="1466850"/>
        </p:xfrm>
        <a:graphic>
          <a:graphicData uri="http://schemas.openxmlformats.org/drawingml/2006/table">
            <a:tbl>
              <a:tblPr/>
              <a:tblGrid>
                <a:gridCol w="687705"/>
                <a:gridCol w="12420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3719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15L/S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7369" algn="l" rtl="0" eaLnBrk="0">
                        <a:lnSpc>
                          <a:spcPts val="10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1.5KW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104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Ultimate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513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3520" algn="l" rtl="0" eaLnBrk="0">
                        <a:lnSpc>
                          <a:spcPct val="98000"/>
                        </a:lnSpc>
                        <a:spcBef>
                          <a:spcPts val="19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release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:6.7×10^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3220" indent="88900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pressure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opening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:1.33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53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0520" algn="l" rtl="0" eaLnBrk="0">
                        <a:lnSpc>
                          <a:spcPts val="8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2" name="table 92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70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SN-2XZ-15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uum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96" name="table 96"/>
          <p:cNvGraphicFramePr>
            <a:graphicFrameLocks noGrp="1"/>
          </p:cNvGraphicFramePr>
          <p:nvPr/>
        </p:nvGraphicFramePr>
        <p:xfrm>
          <a:off x="5521325" y="11464925"/>
          <a:ext cx="1929765" cy="1466850"/>
        </p:xfrm>
        <a:graphic>
          <a:graphicData uri="http://schemas.openxmlformats.org/drawingml/2006/table">
            <a:tbl>
              <a:tblPr/>
              <a:tblGrid>
                <a:gridCol w="687705"/>
                <a:gridCol w="12420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2769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2L/S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0069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104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Ultimate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513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 pressure relief: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71169" algn="l" rtl="0" eaLnBrk="0">
                        <a:lnSpc>
                          <a:spcPct val="98000"/>
                        </a:lnSpc>
                        <a:spcBef>
                          <a:spcPts val="109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6.7×10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9570" indent="63500" algn="l" rtl="0" eaLnBrk="0">
                        <a:lnSpc>
                          <a:spcPct val="8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Gas pressure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opening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:1.33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53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0520" algn="l" rtl="0" eaLnBrk="0">
                        <a:lnSpc>
                          <a:spcPts val="8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8" name="table 98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SN-2XZ-2B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uum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02" name="table 102"/>
          <p:cNvGraphicFramePr>
            <a:graphicFrameLocks noGrp="1"/>
          </p:cNvGraphicFramePr>
          <p:nvPr/>
        </p:nvGraphicFramePr>
        <p:xfrm>
          <a:off x="5514975" y="11464925"/>
          <a:ext cx="1929765" cy="1460500"/>
        </p:xfrm>
        <a:graphic>
          <a:graphicData uri="http://schemas.openxmlformats.org/drawingml/2006/table">
            <a:tbl>
              <a:tblPr/>
              <a:tblGrid>
                <a:gridCol w="687705"/>
                <a:gridCol w="12420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7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2769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4L/S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0069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104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Ultimate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ts val="513"/>
                        </a:lnSpc>
                        <a:spcBef>
                          <a:spcPts val="169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3520" algn="l" rtl="0" eaLnBrk="0">
                        <a:lnSpc>
                          <a:spcPct val="98000"/>
                        </a:lnSpc>
                        <a:spcBef>
                          <a:spcPts val="19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release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:6.7×10^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3220" indent="88900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Air pressure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opening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:1.33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53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0520" algn="l" rtl="0" eaLnBrk="0">
                        <a:lnSpc>
                          <a:spcPts val="86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220V/50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4" name="table 104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0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SN-2XZ-4B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679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uum</a:t>
                      </a:r>
                      <a:r>
                        <a:rPr sz="1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08" name="table 108"/>
          <p:cNvGraphicFramePr>
            <a:graphicFrameLocks noGrp="1"/>
          </p:cNvGraphicFramePr>
          <p:nvPr/>
        </p:nvGraphicFramePr>
        <p:xfrm>
          <a:off x="5521325" y="11458575"/>
          <a:ext cx="1930400" cy="1174750"/>
        </p:xfrm>
        <a:graphic>
          <a:graphicData uri="http://schemas.openxmlformats.org/drawingml/2006/table">
            <a:tbl>
              <a:tblPr/>
              <a:tblGrid>
                <a:gridCol w="819150"/>
                <a:gridCol w="111125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8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drawing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0525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2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1L/s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5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14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4325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6075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0" name="table 110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61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</a:t>
                      </a:r>
                      <a:r>
                        <a:rPr sz="14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stage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14" name="table 114"/>
          <p:cNvGraphicFramePr>
            <a:graphicFrameLocks noGrp="1"/>
          </p:cNvGraphicFramePr>
          <p:nvPr/>
        </p:nvGraphicFramePr>
        <p:xfrm>
          <a:off x="5521325" y="11458575"/>
          <a:ext cx="1929765" cy="1174750"/>
        </p:xfrm>
        <a:graphic>
          <a:graphicData uri="http://schemas.openxmlformats.org/drawingml/2006/table">
            <a:tbl>
              <a:tblPr/>
              <a:tblGrid>
                <a:gridCol w="789305"/>
                <a:gridCol w="11404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ts val="74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2L/s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5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330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9570" algn="l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r>
                        <a:rPr sz="800" kern="0" spc="6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6" name="table 116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61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</a:t>
                      </a:r>
                      <a:r>
                        <a:rPr sz="14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stage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20" name="table 120"/>
          <p:cNvGraphicFramePr>
            <a:graphicFrameLocks noGrp="1"/>
          </p:cNvGraphicFramePr>
          <p:nvPr/>
        </p:nvGraphicFramePr>
        <p:xfrm>
          <a:off x="5521325" y="11458575"/>
          <a:ext cx="1929765" cy="1174750"/>
        </p:xfrm>
        <a:graphic>
          <a:graphicData uri="http://schemas.openxmlformats.org/drawingml/2006/table">
            <a:tbl>
              <a:tblPr/>
              <a:tblGrid>
                <a:gridCol w="789305"/>
                <a:gridCol w="11404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ts val="74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3L/s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5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450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7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957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2" name="table 122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165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</a:t>
                      </a:r>
                      <a:r>
                        <a:rPr sz="14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stage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26" name="table 126"/>
          <p:cNvGraphicFramePr>
            <a:graphicFrameLocks noGrp="1"/>
          </p:cNvGraphicFramePr>
          <p:nvPr/>
        </p:nvGraphicFramePr>
        <p:xfrm>
          <a:off x="5521325" y="11458575"/>
          <a:ext cx="1929765" cy="1174750"/>
        </p:xfrm>
        <a:graphic>
          <a:graphicData uri="http://schemas.openxmlformats.org/drawingml/2006/table">
            <a:tbl>
              <a:tblPr/>
              <a:tblGrid>
                <a:gridCol w="789305"/>
                <a:gridCol w="114046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Flow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ts val="74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4L/s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5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132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4170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9570" algn="l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</a:t>
                      </a:r>
                      <a:r>
                        <a:rPr sz="800" kern="0" spc="5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8" name="table 128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</a:t>
                      </a:r>
                      <a:r>
                        <a:rPr sz="14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stage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5521325" y="11458575"/>
          <a:ext cx="1930400" cy="1174750"/>
        </p:xfrm>
        <a:graphic>
          <a:graphicData uri="http://schemas.openxmlformats.org/drawingml/2006/table">
            <a:tbl>
              <a:tblPr/>
              <a:tblGrid>
                <a:gridCol w="806450"/>
                <a:gridCol w="112395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ts val="617"/>
                        </a:lnSpc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extraction: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417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5L/s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5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417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5pa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937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7025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700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81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2425" algn="l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750</a:t>
                      </a:r>
                      <a:r>
                        <a:rPr sz="800" kern="0" spc="5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2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4" name="table 134"/>
          <p:cNvGraphicFramePr>
            <a:graphicFrameLocks noGrp="1"/>
          </p:cNvGraphicFramePr>
          <p:nvPr/>
        </p:nvGraphicFramePr>
        <p:xfrm>
          <a:off x="5521325" y="10423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XZ</a:t>
                      </a: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-5</a:t>
                      </a:r>
                      <a:endParaRPr sz="1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61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</a:t>
                      </a:r>
                      <a:r>
                        <a:rPr sz="14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stage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rotary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vane</a:t>
                      </a:r>
                      <a:r>
                        <a:rPr sz="1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pump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2025-07-23T11:29:57Z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2025-07-23T11:30:03</vt:filetime>
  </property>
  <property fmtid="{D5CDD505-2E9C-101B-9397-08002B2CF9AE}" pid="4" name="UsrData">
    <vt:lpwstr>68805732d3488f00207295e0wl</vt:lpwstr>
  </property>
</Properties>
</file>