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5080000" cy="7366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2" Type="http://schemas.openxmlformats.org/officeDocument/2006/relationships/viewProps" Target="viewProps.xml"/><Relationship Id="rId21" Type="http://schemas.openxmlformats.org/officeDocument/2006/relationships/tableStyles" Target="tableStyles.xml"/><Relationship Id="rId20" Type="http://schemas.openxmlformats.org/officeDocument/2006/relationships/presProps" Target="presProps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6765" y="2800361"/>
            <a:ext cx="3860767" cy="403222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514334" y="1070373"/>
            <a:ext cx="3042285" cy="1355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500" b="1" kern="0" spc="-3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16MM Wide</a:t>
            </a:r>
            <a:r>
              <a:rPr sz="1500" b="1" kern="0" spc="-4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-Angle</a:t>
            </a:r>
            <a:r>
              <a:rPr sz="1500" b="1" kern="0" spc="10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1500" b="1" kern="0" spc="9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Field of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83514" algn="l" rtl="0" eaLnBrk="0">
              <a:lnSpc>
                <a:spcPct val="81000"/>
              </a:lnSpc>
              <a:spcBef>
                <a:spcPts val="590"/>
              </a:spcBef>
              <a:tabLst/>
            </a:pPr>
            <a:r>
              <a:rPr sz="1500" b="1" kern="0" spc="-3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494"/>
              </a:spcBef>
              <a:tabLst/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 C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omfortably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8600" algn="l" rtl="0" eaLnBrk="0">
              <a:lnSpc>
                <a:spcPct val="80000"/>
              </a:lnSpc>
              <a:spcBef>
                <a:spcPts val="190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Binocular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21615" algn="l" rtl="0" eaLnBrk="0">
              <a:lnSpc>
                <a:spcPts val="1158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 for Any Visual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2673365" y="6433109"/>
            <a:ext cx="1660525" cy="382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5115" algn="l" rtl="0" eaLnBrk="0">
              <a:lnSpc>
                <a:spcPct val="85000"/>
              </a:lnSpc>
              <a:tabLst/>
            </a:pPr>
            <a:r>
              <a:rPr sz="10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spcBef>
                <a:spcPts val="221"/>
              </a:spcBef>
              <a:tabLst/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NaIrow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Field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  View,Dim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Observation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Harms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729615" algn="l" rtl="0" eaLnBrk="0">
              <a:lnSpc>
                <a:spcPct val="88000"/>
              </a:lnSpc>
              <a:spcBef>
                <a:spcPts val="1"/>
              </a:spcBef>
              <a:tabLst/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Eyes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768365" y="6447432"/>
            <a:ext cx="1637029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0814" algn="l" rtl="0" eaLnBrk="0">
              <a:lnSpc>
                <a:spcPct val="84000"/>
              </a:lnSpc>
              <a:tabLst/>
            </a:pPr>
            <a:r>
              <a:rPr sz="10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Wide-angle eyepiece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Wider Field of View,Clear and</a:t>
            </a:r>
            <a:r>
              <a:rPr sz="5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Bright observation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2425715" y="3430190"/>
            <a:ext cx="680084" cy="17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1300" b="1" kern="0" spc="-10" dirty="0">
                <a:solidFill>
                  <a:srgbClr val="70A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55-75mm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5950" y="2793978"/>
            <a:ext cx="3860816" cy="4013229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631950" y="1062591"/>
            <a:ext cx="2776854" cy="136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1710"/>
              </a:lnSpc>
              <a:tabLst/>
            </a:pPr>
            <a:r>
              <a:rPr sz="1400" kern="0" spc="-60" dirty="0">
                <a:solidFill>
                  <a:srgbClr val="507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厂.</a:t>
            </a:r>
            <a:endParaRPr sz="1400" dirty="0">
              <a:latin typeface="SimHei"/>
              <a:ea typeface="SimHei"/>
              <a:cs typeface="SimHei"/>
            </a:endParaRPr>
          </a:p>
          <a:p>
            <a:pPr marL="189864" algn="l" rtl="0" eaLnBrk="0">
              <a:lnSpc>
                <a:spcPct val="76000"/>
              </a:lnSpc>
              <a:spcBef>
                <a:spcPts val="14"/>
              </a:spcBef>
              <a:tabLst/>
            </a:pPr>
            <a:r>
              <a:rPr sz="1400" b="1" kern="0" spc="-2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Limited</a:t>
            </a:r>
            <a:r>
              <a:rPr sz="1400" b="1" kern="0" spc="10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2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Distance</a:t>
            </a:r>
            <a:r>
              <a:rPr sz="1400" b="1" kern="0" spc="11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20" dirty="0">
                <a:solidFill>
                  <a:srgbClr val="7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195 Series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546"/>
              </a:spcBef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 Correction O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bjective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730250" indent="-717550" algn="l" rtl="0" eaLnBrk="0">
              <a:lnSpc>
                <a:spcPct val="192000"/>
              </a:lnSpc>
              <a:spcBef>
                <a:spcPts val="4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Apochromatic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Four-Hole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Objective with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Restored True Color and Adjustable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Magnification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   Use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3234" y="2952734"/>
            <a:ext cx="4025931" cy="4133872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698500" y="1192016"/>
            <a:ext cx="2407285" cy="883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600" b="1" kern="0" spc="-2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1600" b="1" kern="0" spc="10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 dirty="0">
                <a:solidFill>
                  <a:srgbClr val="8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 system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40"/>
              </a:spcBef>
              <a:tabLst/>
            </a:pPr>
            <a:r>
              <a:rPr sz="800" b="1" kern="0" spc="-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800" b="1" kern="0" spc="15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800" b="1" kern="0" spc="1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b="1" kern="0" spc="-2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ource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   light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tain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clearer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specimen   imaging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698500" y="2320320"/>
            <a:ext cx="2286635" cy="379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b="1" kern="0" spc="-4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 Abbe condens</a:t>
            </a:r>
            <a:r>
              <a:rPr sz="1100" b="1" kern="0" spc="-50" dirty="0">
                <a:solidFill>
                  <a:srgbClr val="6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 filter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 the observation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0250" y="2178045"/>
            <a:ext cx="171450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 26"/>
          <p:cNvSpPr/>
          <p:nvPr/>
        </p:nvSpPr>
        <p:spPr>
          <a:xfrm>
            <a:off x="158750" y="460375"/>
            <a:ext cx="4762500" cy="644525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558800" y="1278715"/>
          <a:ext cx="3712210" cy="5379084"/>
        </p:xfrm>
        <a:graphic>
          <a:graphicData uri="http://schemas.openxmlformats.org/drawingml/2006/table">
            <a:tbl>
              <a:tblPr/>
              <a:tblGrid>
                <a:gridCol w="1047750"/>
                <a:gridCol w="1800225"/>
                <a:gridCol w="648334"/>
                <a:gridCol w="215900"/>
              </a:tblGrid>
              <a:tr h="13627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CTV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ct val="86000"/>
                        </a:lnSpc>
                        <a:spcBef>
                          <a:spcPts val="128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Interface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0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87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Eyepiece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ct val="104000"/>
                        </a:lnSpc>
                        <a:spcBef>
                          <a:spcPts val="216"/>
                        </a:spcBef>
                        <a:tabLst/>
                      </a:pP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r>
                        <a:rPr sz="7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lens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converter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ct val="82000"/>
                        </a:lnSpc>
                        <a:spcBef>
                          <a:spcPts val="808"/>
                        </a:spcBef>
                        <a:tabLst/>
                      </a:pP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Objective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Lens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Stage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0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Focusing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handwheel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ts val="37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Concentration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ts val="649"/>
                        </a:lnSpc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System</a:t>
                      </a: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64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Spotlight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Eyepiece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000"/>
                        </a:lnSpc>
                        <a:spcBef>
                          <a:spcPts val="27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retaining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screw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66000"/>
                        </a:lnSpc>
                        <a:spcBef>
                          <a:spcPts val="216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ts val="85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7190" algn="l" rtl="0" eaLnBrk="0">
                        <a:lnSpc>
                          <a:spcPct val="8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plug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00165" y="1146149"/>
            <a:ext cx="2482834" cy="254638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93884" y="4092595"/>
            <a:ext cx="1143000" cy="256540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584184" y="676291"/>
            <a:ext cx="755665" cy="228613"/>
            <a:chOff x="0" y="0"/>
            <a:chExt cx="755665" cy="228613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55665" cy="228613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781684" cy="280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84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0650" algn="l" rtl="0" eaLnBrk="0">
                <a:lnSpc>
                  <a:spcPct val="85000"/>
                </a:lnSpc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XSP</a:t>
              </a:r>
              <a:r>
                <a:rPr sz="900" b="1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CV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 38"/>
          <p:cNvSpPr/>
          <p:nvPr/>
        </p:nvSpPr>
        <p:spPr>
          <a:xfrm>
            <a:off x="158750" y="898525"/>
            <a:ext cx="4762500" cy="556895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0065" y="1990707"/>
            <a:ext cx="4260817" cy="3155979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3575050" y="5248261"/>
            <a:ext cx="975360" cy="1125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92000"/>
              </a:lnSpc>
              <a:spcBef>
                <a:spcPts val="3"/>
              </a:spcBef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Cedar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oil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415"/>
              </a:spcBef>
              <a:tabLst/>
            </a:pPr>
            <a:r>
              <a:rPr sz="900" b="1" kern="0" spc="-30" dirty="0">
                <a:solidFill>
                  <a:srgbClr val="80A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8 eyepieces:4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1000"/>
              </a:lnSpc>
              <a:spcBef>
                <a:spcPts val="211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bracket:1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10CTV connector: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94083" y="5260961"/>
            <a:ext cx="158781" cy="171468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42884" y="5241913"/>
            <a:ext cx="1334769" cy="804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73050" algn="l" rtl="0" eaLnBrk="0">
              <a:lnSpc>
                <a:spcPts val="954"/>
              </a:lnSpc>
              <a:spcBef>
                <a:spcPts val="1"/>
              </a:spcBef>
              <a:tabLst>
                <a:tab pos="317500" algn="l"/>
              </a:tabLst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Microscope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body:1 set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218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Dust-proof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cloth: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  piece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77800" algn="l" rtl="0" eaLnBrk="0">
              <a:lnSpc>
                <a:spcPts val="1453"/>
              </a:lnSpc>
              <a:spcBef>
                <a:spcPts val="4"/>
              </a:spcBef>
              <a:tabLst>
                <a:tab pos="184150" algn="l"/>
              </a:tabLst>
            </a:pPr>
            <a:r>
              <a:rPr sz="500" kern="0" spc="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900" kern="0" spc="-20" baseline="38754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kern="0" spc="-20" baseline="387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kern="0" spc="-20" baseline="-175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rcdo</a:t>
            </a:r>
            <a:r>
              <a:rPr sz="900" kern="0" spc="-20" baseline="-1333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20" baseline="387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900" kern="0" spc="-20" baseline="387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y/warranty</a:t>
            </a:r>
            <a:endParaRPr sz="900" baseline="38754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264645" y="5944830"/>
            <a:ext cx="63500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5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320984" y="5835828"/>
            <a:ext cx="5841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1140464" y="5943853"/>
            <a:ext cx="148589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191651" y="5880367"/>
            <a:ext cx="154304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orm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29971" y="5893067"/>
            <a:ext cx="41223" cy="111314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901715" y="5943853"/>
            <a:ext cx="105410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2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900385" y="5862497"/>
            <a:ext cx="89535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4500" y="5851549"/>
            <a:ext cx="82534" cy="1777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4500" y="5254613"/>
            <a:ext cx="171450" cy="177816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2127250" y="5248261"/>
            <a:ext cx="1112519" cy="756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ts val="954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 nstruction:1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spcBef>
                <a:spcPts val="273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cord:1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700" b="1" kern="0" spc="0" dirty="0">
                <a:solidFill>
                  <a:srgbClr val="7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700" b="1" kern="0" spc="30" dirty="0">
                <a:solidFill>
                  <a:srgbClr val="7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0" dirty="0">
                <a:solidFill>
                  <a:srgbClr val="7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  f</a:t>
            </a:r>
            <a:r>
              <a:rPr sz="700" b="1" kern="0" spc="-10" dirty="0">
                <a:solidFill>
                  <a:srgbClr val="7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ilters:1</a:t>
            </a:r>
            <a:r>
              <a:rPr sz="700" b="1" kern="0" spc="50" dirty="0">
                <a:solidFill>
                  <a:srgbClr val="7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10" dirty="0">
                <a:solidFill>
                  <a:srgbClr val="7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block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139950" y="5260961"/>
            <a:ext cx="152400" cy="171468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2228834" y="1637011"/>
            <a:ext cx="72135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 of instr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uments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 72"/>
          <p:cNvSpPr/>
          <p:nvPr/>
        </p:nvSpPr>
        <p:spPr>
          <a:xfrm>
            <a:off x="158750" y="1222375"/>
            <a:ext cx="4762500" cy="4921250"/>
          </a:xfrm>
          <a:prstGeom prst="rect">
            <a:avLst/>
          </a:prstGeom>
          <a:solidFill>
            <a:srgbClr val="F1F1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0065" y="1463663"/>
            <a:ext cx="4292583" cy="3409983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438134" y="5002409"/>
            <a:ext cx="1477644" cy="840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022"/>
              </a:lnSpc>
              <a:tabLst/>
            </a:pPr>
            <a:r>
              <a:rPr sz="700" kern="0" spc="-20" dirty="0">
                <a:solidFill>
                  <a:srgbClr val="408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700" kern="0" spc="-50" dirty="0">
                <a:solidFill>
                  <a:srgbClr val="408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Microscope body.1 set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1286"/>
              </a:spcBef>
              <a:tabLst/>
            </a:pP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Dust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proof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spcBef>
                <a:spcPts val="1150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900" kern="0" spc="-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Certificate/warranty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card: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5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237920" y="4982221"/>
            <a:ext cx="977264" cy="835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instruction</a:t>
            </a:r>
            <a:r>
              <a:rPr sz="9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432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cord:1</a:t>
            </a:r>
            <a:endParaRPr sz="900" dirty="0">
              <a:latin typeface="Arial"/>
              <a:ea typeface="Arial"/>
              <a:cs typeface="Arial"/>
            </a:endParaRPr>
          </a:p>
          <a:p>
            <a:pPr marL="276225" algn="l" rtl="0" eaLnBrk="0">
              <a:lnSpc>
                <a:spcPct val="67000"/>
              </a:lnSpc>
              <a:spcBef>
                <a:spcPts val="119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Cedar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Oil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endParaRPr sz="700" dirty="0">
              <a:latin typeface="Arial"/>
              <a:ea typeface="Arial"/>
              <a:cs typeface="Arial"/>
            </a:endParaRPr>
          </a:p>
          <a:p>
            <a:pPr marL="504825" algn="l" rtl="0" eaLnBrk="0">
              <a:lnSpc>
                <a:spcPts val="108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3575050" y="4951622"/>
            <a:ext cx="970280" cy="498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11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r>
              <a:rPr sz="7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magnifying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11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glasses:2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eces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4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acket:1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139965" y="5017539"/>
            <a:ext cx="97789" cy="776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70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1"/>
              </a:spcBef>
              <a:tabLst/>
            </a:pPr>
            <a:r>
              <a:rPr sz="1100" kern="0" spc="-20" dirty="0">
                <a:solidFill>
                  <a:srgbClr val="8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86" name="table 86"/>
          <p:cNvGraphicFramePr>
            <a:graphicFrameLocks noGrp="1"/>
          </p:cNvGraphicFramePr>
          <p:nvPr/>
        </p:nvGraphicFramePr>
        <p:xfrm>
          <a:off x="19367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55675"/>
                <a:gridCol w="97472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4320" algn="l" rtl="0" eaLnBrk="0">
                        <a:lnSpc>
                          <a:spcPts val="9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40-640X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9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baseline="136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5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baseline="136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baseline="136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</a:t>
                      </a:r>
                      <a:r>
                        <a:rPr sz="800" kern="0" spc="30" baseline="1361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30" baseline="-1850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4-10-40X</a:t>
                      </a:r>
                      <a:endParaRPr sz="1100" baseline="-1850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 type:Finite remote 185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series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apochromatic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indent="-6350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Monocular 90-degree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straight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Condensor.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indent="-12700" algn="l" rtl="0" eaLnBrk="0">
                        <a:lnSpc>
                          <a:spcPct val="10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6-hole revolving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nosepiece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6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506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ilter</a:t>
                      </a:r>
                      <a:r>
                        <a:rPr sz="700" kern="0" spc="60" dirty="0">
                          <a:solidFill>
                            <a:srgbClr val="506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ts val="865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9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Spotlight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100" kern="0" spc="100" baseline="-600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100" baseline="-600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8" name="table 88"/>
          <p:cNvGraphicFramePr>
            <a:graphicFrameLocks noGrp="1"/>
          </p:cNvGraphicFramePr>
          <p:nvPr/>
        </p:nvGraphicFramePr>
        <p:xfrm>
          <a:off x="20002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Biological</a:t>
                      </a:r>
                      <a:r>
                        <a:rPr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</a:t>
                      </a: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015" algn="l" rtl="0" eaLnBrk="0">
                        <a:lnSpc>
                          <a:spcPts val="1745"/>
                        </a:lnSpc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XSP-02640x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57450" y="1466850"/>
            <a:ext cx="2235200" cy="4171950"/>
          </a:xfrm>
          <a:prstGeom prst="rect">
            <a:avLst/>
          </a:prstGeom>
        </p:spPr>
      </p:pic>
      <p:graphicFrame>
        <p:nvGraphicFramePr>
          <p:cNvPr id="94" name="table 94"/>
          <p:cNvGraphicFramePr>
            <a:graphicFrameLocks noGrp="1"/>
          </p:cNvGraphicFramePr>
          <p:nvPr/>
        </p:nvGraphicFramePr>
        <p:xfrm>
          <a:off x="1873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627379"/>
                <a:gridCol w="1303019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   magnification: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0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 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b="1" kern="0" spc="-2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-100X</a:t>
                      </a:r>
                      <a:endParaRPr sz="1000" baseline="520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 type:Finite remote 185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series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apochromatic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87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0" baseline="-428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0" baseline="-428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1100" kern="0" spc="60" baseline="-428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100" kern="0" spc="0" baseline="99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Monocular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60" baseline="99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90-</a:t>
                      </a:r>
                      <a:r>
                        <a:rPr sz="1100" kern="0" spc="0" baseline="99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</a:t>
                      </a:r>
                      <a:endParaRPr sz="1100" baseline="992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4142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straight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91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Condensor.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2745" indent="-2349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N.A.=1.25,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 diaphragm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ts val="96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b="1" kern="0" spc="0" baseline="8736" dirty="0">
                          <a:solidFill>
                            <a:srgbClr val="506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100" b="1" kern="0" spc="30" baseline="8736" dirty="0">
                          <a:solidFill>
                            <a:srgbClr val="506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30" dirty="0">
                          <a:solidFill>
                            <a:srgbClr val="506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20" dirty="0">
                          <a:solidFill>
                            <a:srgbClr val="506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White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Blue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Spotlight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Abbe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=1.25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variable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74280" y="3339374"/>
            <a:ext cx="49109" cy="88811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29475" y="3347249"/>
            <a:ext cx="49465" cy="88811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11034" y="3339374"/>
            <a:ext cx="42175" cy="96686"/>
          </a:xfrm>
          <a:prstGeom prst="rect">
            <a:avLst/>
          </a:prstGeom>
        </p:spPr>
      </p:pic>
      <p:graphicFrame>
        <p:nvGraphicFramePr>
          <p:cNvPr id="102" name="table 102"/>
          <p:cNvGraphicFramePr>
            <a:graphicFrameLocks noGrp="1"/>
          </p:cNvGraphicFramePr>
          <p:nvPr/>
        </p:nvGraphicFramePr>
        <p:xfrm>
          <a:off x="20002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Biological</a:t>
                      </a:r>
                      <a:r>
                        <a:rPr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</a:t>
                      </a: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5615" algn="l" rtl="0" eaLnBrk="0">
                        <a:lnSpc>
                          <a:spcPts val="1745"/>
                        </a:lnSpc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XSP-061600x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06" name="table 106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13764"/>
                <a:gridCol w="101663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8000"/>
                        </a:lnSpc>
                        <a:spcBef>
                          <a:spcPts val="14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3209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0" baseline="468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2000" kern="0" spc="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WF10/F.N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.16mm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Finite remote 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system: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6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 Eyepi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ts val="897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5609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44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1000"/>
                        </a:lnSpc>
                        <a:spcBef>
                          <a:spcPts val="15"/>
                        </a:spcBef>
                        <a:tabLst/>
                      </a:pPr>
                      <a:r>
                        <a:rPr sz="1000" kern="0" spc="-1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     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0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0-230V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8" name="table 108"/>
          <p:cNvGraphicFramePr>
            <a:graphicFrameLocks noGrp="1"/>
          </p:cNvGraphicFramePr>
          <p:nvPr/>
        </p:nvGraphicFramePr>
        <p:xfrm>
          <a:off x="20002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ts val="179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Monocular</a:t>
                      </a:r>
                      <a:r>
                        <a:rPr sz="14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4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-1C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1600x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Machine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5989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2000" kern="0" spc="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F10/F.N.16mm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Finite remote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ts val="879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1100" baseline="-473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45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3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110-230V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20002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204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Binocular</a:t>
                      </a:r>
                      <a:r>
                        <a:rPr sz="1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XSP-2CA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19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1600x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Machine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5989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1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WF10/F.N.1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6mm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5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Finite remote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ts val="879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None</a:t>
                      </a:r>
                      <a:endParaRPr sz="1100" baseline="-4735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100" kern="0" spc="-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10W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110-230V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0" name="table 120"/>
          <p:cNvGraphicFramePr>
            <a:graphicFrameLocks noGrp="1"/>
          </p:cNvGraphicFramePr>
          <p:nvPr/>
        </p:nvGraphicFramePr>
        <p:xfrm>
          <a:off x="20637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Binocular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1000" b="1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end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000" b="1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2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0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Machine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24" name="table 124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13764"/>
                <a:gridCol w="101663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2000"/>
                        </a:lnSpc>
                        <a:spcBef>
                          <a:spcPts val="30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3209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-20" baseline="468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000" kern="0" spc="-10" baseline="468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yepiece: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F.N.16m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objective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2525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Finite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remote optical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9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system: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3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6709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46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          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0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0-230V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6" name="table 126"/>
          <p:cNvGraphicFramePr>
            <a:graphicFrameLocks noGrp="1"/>
          </p:cNvGraphicFramePr>
          <p:nvPr/>
        </p:nvGraphicFramePr>
        <p:xfrm>
          <a:off x="206375" y="1901825"/>
          <a:ext cx="1925954" cy="768350"/>
        </p:xfrm>
        <a:graphic>
          <a:graphicData uri="http://schemas.openxmlformats.org/drawingml/2006/table">
            <a:tbl>
              <a:tblPr/>
              <a:tblGrid>
                <a:gridCol w="1925954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192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Monocular</a:t>
                      </a: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CV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1600x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TV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type+7-i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nch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30" name="table 130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5989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3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</a:t>
                      </a:r>
                      <a:r>
                        <a:rPr sz="1100" kern="0" spc="-2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epiece: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</a:t>
                      </a:r>
                      <a:r>
                        <a:rPr sz="2000" kern="0" spc="-3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F.N.16m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baseline="112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 remote 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7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96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barrel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4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110-230V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200025" y="1901825"/>
          <a:ext cx="1917700" cy="76200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71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ts val="192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Monocular</a:t>
                      </a: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</a:t>
                      </a:r>
                      <a:r>
                        <a:rPr sz="1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CV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747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TV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zoom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0679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megapixel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36" name="table 136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9164"/>
                <a:gridCol w="99123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83000"/>
                        </a:lnSpc>
                        <a:spcBef>
                          <a:spcPts val="100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7809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2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100" kern="0" spc="-1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yepiece: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WF10/F.N.16m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5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              Finite remote 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240" algn="l" rtl="0" eaLnBrk="0">
                        <a:lnSpc>
                          <a:spcPts val="879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system: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20" baseline="189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ts val="45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" algn="l" rtl="0" eaLnBrk="0">
                        <a:lnSpc>
                          <a:spcPct val="7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100" kern="0" spc="-3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110-230V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8" name="table 138"/>
          <p:cNvGraphicFramePr>
            <a:graphicFrameLocks noGrp="1"/>
          </p:cNvGraphicFramePr>
          <p:nvPr/>
        </p:nvGraphicFramePr>
        <p:xfrm>
          <a:off x="20637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Sanmu</a:t>
                      </a:r>
                      <a:r>
                        <a:rPr sz="17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7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CAV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7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1600x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TV</a:t>
                      </a:r>
                      <a:r>
                        <a:rPr sz="11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type+7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-inch</a:t>
                      </a:r>
                      <a:r>
                        <a:rPr sz="11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graphicFrame>
        <p:nvGraphicFramePr>
          <p:cNvPr id="142" name="table 142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5989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3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</a:t>
                      </a:r>
                      <a:r>
                        <a:rPr sz="1100" kern="0" spc="-2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epiece: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</a:t>
                      </a:r>
                      <a:r>
                        <a:rPr sz="2000" kern="0" spc="-3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F.N.16m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Finite remote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ts val="879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eyepiece: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448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4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10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0-230V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206375" y="1901825"/>
          <a:ext cx="1924050" cy="76200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71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Sanmu</a:t>
                      </a:r>
                      <a:r>
                        <a:rPr sz="17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7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CAV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2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TV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zoom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0679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megapixel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76500" y="1422400"/>
            <a:ext cx="2311400" cy="4438650"/>
          </a:xfrm>
          <a:prstGeom prst="rect">
            <a:avLst/>
          </a:prstGeom>
        </p:spPr>
      </p:pic>
      <p:graphicFrame>
        <p:nvGraphicFramePr>
          <p:cNvPr id="150" name="table 150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5989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2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100" kern="0" spc="-1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yepiece: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WF10/F.N.16m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5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              Finite remote 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ts val="879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system: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20" baseline="1420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100" kern="0" spc="-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10W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110-230V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206375" y="19018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747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Sanmu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High-end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XSP-8CAV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7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1600x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TV</a:t>
                      </a:r>
                      <a:r>
                        <a:rPr sz="11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type+7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-inch</a:t>
                      </a:r>
                      <a:r>
                        <a:rPr sz="11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4" name="textbox 154"/>
          <p:cNvSpPr/>
          <p:nvPr/>
        </p:nvSpPr>
        <p:spPr>
          <a:xfrm>
            <a:off x="196850" y="4262088"/>
            <a:ext cx="448309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eyepiece: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43000"/>
            <a:ext cx="5080000" cy="5080000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55850" y="1543050"/>
            <a:ext cx="2533650" cy="4292600"/>
          </a:xfrm>
          <a:prstGeom prst="rect">
            <a:avLst/>
          </a:prstGeom>
        </p:spPr>
      </p:pic>
      <p:graphicFrame>
        <p:nvGraphicFramePr>
          <p:cNvPr id="160" name="table 160"/>
          <p:cNvGraphicFramePr>
            <a:graphicFrameLocks noGrp="1"/>
          </p:cNvGraphicFramePr>
          <p:nvPr/>
        </p:nvGraphicFramePr>
        <p:xfrm>
          <a:off x="200025" y="2943225"/>
          <a:ext cx="1930400" cy="2057400"/>
        </p:xfrm>
        <a:graphic>
          <a:graphicData uri="http://schemas.openxmlformats.org/drawingml/2006/table">
            <a:tbl>
              <a:tblPr/>
              <a:tblGrid>
                <a:gridCol w="935989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Microscope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4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40-1600X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-3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</a:t>
                      </a:r>
                      <a:r>
                        <a:rPr sz="1100" kern="0" spc="-20" baseline="378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epiece: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2000" kern="0" spc="-2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WF10/</a:t>
                      </a:r>
                      <a:r>
                        <a:rPr sz="2000" kern="0" spc="-3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F.N.16m</a:t>
                      </a:r>
                      <a:r>
                        <a:rPr sz="2000" kern="0" spc="-10" baseline="-26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000" baseline="-260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bjective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 magnification: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4-10-40-100X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baseline="1128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Finit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 remote optical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7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ts val="96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CTV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barrel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100" kern="0" spc="-10" baseline="-94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10W</a:t>
                      </a:r>
                      <a:endParaRPr sz="1100" baseline="-947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" algn="l" rtl="0" eaLnBrk="0">
                        <a:lnSpc>
                          <a:spcPct val="9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(W):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Input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110-230V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2" name="table 162"/>
          <p:cNvGraphicFramePr>
            <a:graphicFrameLocks noGrp="1"/>
          </p:cNvGraphicFramePr>
          <p:nvPr/>
        </p:nvGraphicFramePr>
        <p:xfrm>
          <a:off x="206375" y="1901825"/>
          <a:ext cx="1917700" cy="762000"/>
        </p:xfrm>
        <a:graphic>
          <a:graphicData uri="http://schemas.openxmlformats.org/drawingml/2006/table">
            <a:tbl>
              <a:tblPr/>
              <a:tblGrid>
                <a:gridCol w="1917700"/>
              </a:tblGrid>
              <a:tr h="371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229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Sanmu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10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end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XSP</a:t>
                      </a:r>
                      <a:r>
                        <a:rPr sz="10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CAV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0045" indent="-202564" algn="l" rtl="0" eaLnBrk="0">
                        <a:lnSpc>
                          <a:spcPct val="121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1600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TV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zoom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500-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megapixel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2025-08-07T11:55:14Z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2025-08-07T11:55:18</vt:filetime>
  </property>
  <property fmtid="{D5CDD505-2E9C-101B-9397-08002B2CF9AE}" pid="4" name="UsrData">
    <vt:lpwstr>689423a0362ef7001fca3f01wl</vt:lpwstr>
  </property>
</Properties>
</file>