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3848100" cy="51689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66760" y="1047737"/>
            <a:ext cx="2527277" cy="2997201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793746" y="2345820"/>
            <a:ext cx="665480" cy="15652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50"/>
              </a:lnSpc>
            </a:pPr>
            <a:r>
              <a:rPr sz="1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о</a:t>
            </a:r>
            <a:r>
              <a:rPr sz="1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</a:t>
            </a:r>
            <a:r>
              <a:rPr sz="1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ос</a:t>
            </a:r>
            <a:r>
              <a:rPr sz="1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</a:t>
            </a:r>
            <a:r>
              <a:rPr sz="1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ос</a:t>
            </a:r>
            <a:endParaRPr sz="1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51765" algn="l" rtl="0" eaLnBrk="0">
              <a:lnSpc>
                <a:spcPts val="150"/>
              </a:lnSpc>
              <a:spcBef>
                <a:spcPts val="1150"/>
              </a:spcBef>
            </a:pPr>
            <a:r>
              <a:rPr sz="1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о</a:t>
            </a:r>
            <a:r>
              <a:rPr sz="1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1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ое</a:t>
            </a:r>
            <a:endParaRPr sz="1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50215" algn="l" rtl="0" eaLnBrk="0">
              <a:lnSpc>
                <a:spcPct val="81000"/>
              </a:lnSpc>
            </a:pPr>
            <a:r>
              <a:rPr sz="600" kern="0" spc="-20" dirty="0">
                <a:solidFill>
                  <a:srgbClr val="504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NHDn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95250" y="438150"/>
            <a:ext cx="3657600" cy="4292600"/>
          </a:xfrm>
          <a:prstGeom prst="rect">
            <a:avLst/>
          </a:prstGeom>
        </p:spPr>
      </p:pic>
      <p:sp>
        <p:nvSpPr>
          <p:cNvPr id="8" name="textbox 8"/>
          <p:cNvSpPr/>
          <p:nvPr/>
        </p:nvSpPr>
        <p:spPr>
          <a:xfrm>
            <a:off x="539749" y="544330"/>
            <a:ext cx="2957195" cy="41478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3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Stacked air bath oscillator wit</a:t>
            </a:r>
            <a:r>
              <a:rPr sz="13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800" indent="-38100" algn="l" rtl="0" eaLnBrk="0">
              <a:lnSpc>
                <a:spcPct val="114000"/>
              </a:lnSpc>
              <a:spcBef>
                <a:spcPts val="205"/>
              </a:spcBef>
            </a:pPr>
            <a:r>
              <a:rPr sz="13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liquid crystal touch screen,</a:t>
            </a:r>
            <a:r>
              <a:rPr sz="13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constant</a:t>
            </a:r>
            <a:r>
              <a:rPr sz="13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13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 and constant spe</a:t>
            </a:r>
            <a:r>
              <a:rPr sz="13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ed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96950" algn="l" rtl="0" eaLnBrk="0">
              <a:lnSpc>
                <a:spcPct val="81000"/>
              </a:lnSpc>
              <a:spcBef>
                <a:spcPts val="245"/>
              </a:spcBef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LC-SIS Series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ts val="1090"/>
              </a:lnSpc>
              <a:spcBef>
                <a:spcPts val="0"/>
              </a:spcBef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selection of the new generati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 of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laboratories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 10"/>
          <p:cNvSpPr/>
          <p:nvPr/>
        </p:nvSpPr>
        <p:spPr>
          <a:xfrm>
            <a:off x="120650" y="173355"/>
            <a:ext cx="3606800" cy="4730750"/>
          </a:xfrm>
          <a:prstGeom prst="rect">
            <a:avLst/>
          </a:prstGeom>
          <a:solidFill>
            <a:srgbClr val="F3F3F3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92738" y="1506242"/>
            <a:ext cx="1612888" cy="1257291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21600000">
            <a:off x="374640" y="2831451"/>
            <a:ext cx="1517669" cy="1257291"/>
            <a:chOff x="0" y="0"/>
            <a:chExt cx="1517669" cy="1257291"/>
          </a:xfrm>
        </p:grpSpPr>
        <p:pic>
          <p:nvPicPr>
            <p:cNvPr id="14" name="picture 1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1517669" cy="1257291"/>
            </a:xfrm>
            <a:prstGeom prst="rect">
              <a:avLst/>
            </a:prstGeom>
          </p:spPr>
        </p:pic>
        <p:sp>
          <p:nvSpPr>
            <p:cNvPr id="16" name="textbox 16"/>
            <p:cNvSpPr/>
            <p:nvPr/>
          </p:nvSpPr>
          <p:spPr>
            <a:xfrm>
              <a:off x="-12700" y="-12700"/>
              <a:ext cx="1543685" cy="129793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0000"/>
                </a:lnSpc>
              </a:pP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824865" algn="l" rtl="0" eaLnBrk="0">
                <a:lnSpc>
                  <a:spcPct val="100000"/>
                </a:lnSpc>
                <a:spcBef>
                  <a:spcPts val="5"/>
                </a:spcBef>
              </a:pPr>
              <a:r>
                <a:rPr sz="400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"Runing</a:t>
              </a: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2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2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7000" algn="l" rtl="0" eaLnBrk="0">
                <a:lnSpc>
                  <a:spcPts val="1590"/>
                </a:lnSpc>
                <a:spcBef>
                  <a:spcPts val="305"/>
                </a:spcBef>
              </a:pPr>
              <a:r>
                <a:rPr sz="1000" kern="0" spc="-10" dirty="0">
                  <a:solidFill>
                    <a:srgbClr val="000000">
                      <a:alpha val="100000"/>
                    </a:srgbClr>
                  </a:solidFill>
                  <a:latin typeface="SimHei" panose="02010609060101010101" charset="-122"/>
                  <a:ea typeface="SimHei" panose="02010609060101010101" charset="-122"/>
                  <a:cs typeface="SimHei" panose="02010609060101010101" charset="-122"/>
                </a:rPr>
                <a:t>…</a:t>
              </a:r>
              <a:endParaRPr sz="1000" dirty="0"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endParaRPr>
            </a:p>
            <a:p>
              <a:pPr marL="1403350" algn="l" rtl="0" eaLnBrk="0">
                <a:lnSpc>
                  <a:spcPts val="475"/>
                </a:lnSpc>
                <a:spcBef>
                  <a:spcPts val="45"/>
                </a:spcBef>
              </a:pPr>
              <a:r>
                <a:rPr sz="3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</a:t>
              </a:r>
              <a:endParaRPr sz="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32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92200" algn="l" rtl="0" eaLnBrk="0">
                <a:lnSpc>
                  <a:spcPct val="82000"/>
                </a:lnSpc>
                <a:spcBef>
                  <a:spcPts val="0"/>
                </a:spcBef>
              </a:pP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“B”</a:t>
              </a: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089132" y="1337925"/>
            <a:ext cx="1244634" cy="1485928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006583" y="2831485"/>
            <a:ext cx="1530365" cy="1162014"/>
          </a:xfrm>
          <a:prstGeom prst="rect">
            <a:avLst/>
          </a:prstGeom>
        </p:spPr>
      </p:pic>
      <p:sp>
        <p:nvSpPr>
          <p:cNvPr id="22" name="textbox 22"/>
          <p:cNvSpPr/>
          <p:nvPr/>
        </p:nvSpPr>
        <p:spPr>
          <a:xfrm>
            <a:off x="167640" y="725170"/>
            <a:ext cx="1517650" cy="6908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0650" algn="l" rtl="0" eaLnBrk="0">
              <a:lnSpc>
                <a:spcPct val="116000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Intelligent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PI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D±0.1</a:t>
            </a:r>
            <a:r>
              <a:rPr sz="700" kern="0" spc="-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Precise Temperature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endParaRPr sz="700" kern="0" spc="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0650" algn="l" rtl="0" eaLnBrk="0">
              <a:lnSpc>
                <a:spcPct val="116000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r>
              <a:rPr lang="en-US"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microcomputer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envir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onment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scans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the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microprocessing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ip,ensuring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  <a:spcBef>
                <a:spcPts val="60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stable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ration.</a:t>
            </a:r>
            <a:endParaRPr sz="700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" name="textbox 24"/>
          <p:cNvSpPr/>
          <p:nvPr/>
        </p:nvSpPr>
        <p:spPr>
          <a:xfrm>
            <a:off x="894712" y="434041"/>
            <a:ext cx="2059304" cy="3397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ctr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88000"/>
              </a:lnSpc>
            </a:pPr>
            <a:r>
              <a:rPr sz="13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Summary of Selling</a:t>
            </a:r>
            <a:r>
              <a:rPr sz="13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</a:t>
            </a:r>
            <a:r>
              <a:rPr sz="13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ints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10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0650" algn="ctr" rtl="0" eaLnBrk="0">
              <a:lnSpc>
                <a:spcPct val="96000"/>
              </a:lnSpc>
              <a:spcBef>
                <a:spcPts val="0"/>
              </a:spcBef>
            </a:pPr>
            <a:endParaRPr sz="5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  <p:sp>
        <p:nvSpPr>
          <p:cNvPr id="26" name="textbox 26"/>
          <p:cNvSpPr/>
          <p:nvPr/>
        </p:nvSpPr>
        <p:spPr>
          <a:xfrm>
            <a:off x="2044693" y="762148"/>
            <a:ext cx="1301114" cy="2984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Integrated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function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cultivation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0000"/>
              </a:lnSpc>
              <a:spcBef>
                <a:spcPts val="25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oscillation,one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machine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two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purposes,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lowinvestment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pace-saving</a:t>
            </a:r>
            <a:endParaRPr sz="700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8" name="textbox 28"/>
          <p:cNvSpPr/>
          <p:nvPr/>
        </p:nvSpPr>
        <p:spPr>
          <a:xfrm>
            <a:off x="361939" y="4261589"/>
            <a:ext cx="1044575" cy="3124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5000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Theoperating    datacurve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dot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matrix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liquid   c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rystal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touch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screen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presented.</a:t>
            </a:r>
            <a:endParaRPr sz="700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0" name="textbox 30"/>
          <p:cNvSpPr/>
          <p:nvPr/>
        </p:nvSpPr>
        <p:spPr>
          <a:xfrm>
            <a:off x="2041530" y="4261617"/>
            <a:ext cx="912494" cy="3060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Brushless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DCmo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tor  with   high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torque   and   maintenanc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e-free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06386" y="1638282"/>
            <a:ext cx="2838461" cy="3448069"/>
          </a:xfrm>
          <a:prstGeom prst="rect">
            <a:avLst/>
          </a:prstGeom>
        </p:spPr>
      </p:pic>
      <p:sp>
        <p:nvSpPr>
          <p:cNvPr id="34" name="textbox 34"/>
          <p:cNvSpPr/>
          <p:nvPr/>
        </p:nvSpPr>
        <p:spPr>
          <a:xfrm>
            <a:off x="254015" y="114706"/>
            <a:ext cx="3108960" cy="12871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9000"/>
              </a:lnSpc>
            </a:pP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"Extremely</a:t>
            </a:r>
            <a:r>
              <a:rPr sz="16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wide</a:t>
            </a:r>
            <a:r>
              <a:rPr sz="16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viewing</a:t>
            </a:r>
            <a:r>
              <a:rPr sz="1600" kern="0" spc="2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range"-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Extra-larg</a:t>
            </a: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 tempered glass with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excellent</a:t>
            </a:r>
            <a:r>
              <a:rPr sz="1600" kern="0" spc="3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insulation</a:t>
            </a:r>
            <a:r>
              <a:rPr sz="1600" kern="0" spc="3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properti</a:t>
            </a:r>
            <a:r>
              <a:rPr sz="1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es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1000"/>
              </a:lnSpc>
              <a:spcBef>
                <a:spcPts val="0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Sheet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metal electrostatic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powder coating encl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osure,with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user-friendly design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Silent</a:t>
            </a:r>
            <a:r>
              <a:rPr sz="7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design,multi-layer</a:t>
            </a:r>
            <a:r>
              <a:rPr sz="7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stacking,each</a:t>
            </a:r>
            <a:r>
              <a:rPr sz="7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yer</a:t>
            </a:r>
            <a:r>
              <a:rPr sz="7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independently</a:t>
            </a:r>
            <a:r>
              <a:rPr sz="7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controlling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  <a:spcBef>
                <a:spcPts val="85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 an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 speed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23825" y="28575"/>
            <a:ext cx="3600450" cy="5111750"/>
          </a:xfrm>
          <a:prstGeom prst="rect">
            <a:avLst/>
          </a:prstGeom>
        </p:spPr>
      </p:pic>
      <p:sp>
        <p:nvSpPr>
          <p:cNvPr id="38" name="textbox 38"/>
          <p:cNvSpPr/>
          <p:nvPr/>
        </p:nvSpPr>
        <p:spPr>
          <a:xfrm>
            <a:off x="561973" y="60756"/>
            <a:ext cx="2871470" cy="21221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ts val="2180"/>
              </a:lnSpc>
            </a:pP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"Intelligent</a:t>
            </a:r>
            <a:r>
              <a:rPr sz="16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PID"</a:t>
            </a:r>
            <a:r>
              <a:rPr sz="1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±0.1</a:t>
            </a:r>
            <a:r>
              <a:rPr sz="1600" kern="0" spc="-2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endParaRPr sz="16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86000"/>
              </a:lnSpc>
              <a:spcBef>
                <a:spcPts val="480"/>
              </a:spcBef>
            </a:pPr>
            <a:r>
              <a:rPr sz="1500" b="1" kern="0" spc="-20" dirty="0">
                <a:solidFill>
                  <a:srgbClr val="304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r>
              <a:rPr sz="1500" b="1" kern="0" spc="-30" dirty="0">
                <a:solidFill>
                  <a:srgbClr val="304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control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47750" algn="l" rtl="0" eaLnBrk="0">
              <a:lnSpc>
                <a:spcPct val="125000"/>
              </a:lnSpc>
              <a:spcBef>
                <a:spcPts val="180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Thirty segments of curve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programming operat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continuous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manner,featuring a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-precision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rotational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ol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system.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46150" algn="l" rtl="0" eaLnBrk="0">
              <a:lnSpc>
                <a:spcPts val="885"/>
              </a:lnSpc>
              <a:spcBef>
                <a:spcPts val="190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    deviation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46150" algn="l" rtl="0" eaLnBrk="0">
              <a:lnSpc>
                <a:spcPts val="885"/>
              </a:lnSpc>
              <a:spcBef>
                <a:spcPts val="85"/>
              </a:spcBef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alarm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85850" algn="l" rtl="0" eaLnBrk="0">
              <a:lnSpc>
                <a:spcPts val="750"/>
              </a:lnSpc>
              <a:spcBef>
                <a:spcPts val="415"/>
              </a:spcBef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Call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reception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85850" algn="l" rtl="0" eaLnBrk="0">
              <a:lnSpc>
                <a:spcPts val="750"/>
              </a:lnSpc>
              <a:spcBef>
                <a:spcPts val="55"/>
              </a:spcBef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restored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85850" algn="l" rtl="0" eaLnBrk="0">
              <a:lnSpc>
                <a:spcPts val="745"/>
              </a:lnSpc>
              <a:spcBef>
                <a:spcPts val="650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Door opens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85850" algn="l" rtl="0" eaLnBrk="0">
              <a:lnSpc>
                <a:spcPts val="745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stops automaticall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</a:t>
            </a:r>
            <a:endParaRPr sz="7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0" name="textbox 40"/>
          <p:cNvSpPr/>
          <p:nvPr/>
        </p:nvSpPr>
        <p:spPr>
          <a:xfrm>
            <a:off x="1339392" y="4087488"/>
            <a:ext cx="854075" cy="2768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980"/>
              </a:lnSpc>
            </a:pPr>
            <a:r>
              <a:rPr sz="1500" b="1" kern="0" spc="-50" dirty="0">
                <a:solidFill>
                  <a:srgbClr val="FFFFFF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°±0.1℃</a:t>
            </a:r>
            <a:endParaRPr sz="15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  <p:sp>
        <p:nvSpPr>
          <p:cNvPr id="42" name="textbox 42"/>
          <p:cNvSpPr/>
          <p:nvPr/>
        </p:nvSpPr>
        <p:spPr>
          <a:xfrm>
            <a:off x="1635125" y="2259965"/>
            <a:ext cx="810895" cy="4692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Ultraviolet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53000"/>
              </a:lnSpc>
              <a:spcBef>
                <a:spcPts val="10"/>
              </a:spcBef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disinfection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Automatic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  <a:spcBef>
                <a:spcPts val="100"/>
              </a:spcBef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defrosting</a:t>
            </a:r>
            <a:endParaRPr sz="7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" name="textbox 44"/>
          <p:cNvSpPr/>
          <p:nvPr/>
        </p:nvSpPr>
        <p:spPr>
          <a:xfrm>
            <a:off x="2343138" y="2571639"/>
            <a:ext cx="102870" cy="1092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660"/>
              </a:lnSpc>
            </a:pPr>
            <a:r>
              <a:rPr sz="300" kern="0" spc="-3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《</a:t>
            </a:r>
            <a:endParaRPr sz="3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 46"/>
          <p:cNvSpPr/>
          <p:nvPr/>
        </p:nvSpPr>
        <p:spPr>
          <a:xfrm>
            <a:off x="79375" y="193675"/>
            <a:ext cx="3689350" cy="4781550"/>
          </a:xfrm>
          <a:prstGeom prst="rect">
            <a:avLst/>
          </a:prstGeom>
          <a:solidFill>
            <a:srgbClr val="F2F2F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48" name="picture 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23831" y="1946256"/>
            <a:ext cx="3460758" cy="3022608"/>
          </a:xfrm>
          <a:prstGeom prst="rect">
            <a:avLst/>
          </a:prstGeom>
        </p:spPr>
      </p:pic>
      <p:sp>
        <p:nvSpPr>
          <p:cNvPr id="50" name="textbox 50"/>
          <p:cNvSpPr/>
          <p:nvPr/>
        </p:nvSpPr>
        <p:spPr>
          <a:xfrm>
            <a:off x="377834" y="233770"/>
            <a:ext cx="2871470" cy="11531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165" indent="-37465" algn="l" rtl="0" eaLnBrk="0">
              <a:lnSpc>
                <a:spcPct val="123000"/>
              </a:lnSpc>
            </a:pP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end</a:t>
            </a:r>
            <a:r>
              <a:rPr sz="15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hardware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15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full </a:t>
            </a:r>
            <a:r>
              <a:rPr sz="15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304 mirror-finish stainless stee</a:t>
            </a: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5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inner liner,resistant to</a:t>
            </a:r>
            <a:r>
              <a:rPr sz="15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aci</a:t>
            </a:r>
            <a:r>
              <a:rPr sz="15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ds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  <a:spcBef>
                <a:spcPts val="0"/>
              </a:spcBef>
            </a:pPr>
            <a:r>
              <a:rPr sz="15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 alkalis and eas</a:t>
            </a:r>
            <a:r>
              <a:rPr sz="15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</a:t>
            </a:r>
            <a:r>
              <a:rPr sz="15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5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clean.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01600" y="127000"/>
            <a:ext cx="3644900" cy="4914900"/>
          </a:xfrm>
          <a:prstGeom prst="rect">
            <a:avLst/>
          </a:prstGeom>
        </p:spPr>
      </p:pic>
      <p:sp>
        <p:nvSpPr>
          <p:cNvPr id="54" name="textbox 54"/>
          <p:cNvSpPr/>
          <p:nvPr/>
        </p:nvSpPr>
        <p:spPr>
          <a:xfrm>
            <a:off x="279382" y="293680"/>
            <a:ext cx="3366134" cy="27349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ctr" rtl="0" eaLnBrk="0">
              <a:lnSpc>
                <a:spcPct val="87000"/>
              </a:lnSpc>
            </a:pPr>
            <a:r>
              <a:rPr sz="18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Other details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76500" algn="l" rtl="0" eaLnBrk="0">
              <a:lnSpc>
                <a:spcPct val="125000"/>
              </a:lnSpc>
              <a:spcBef>
                <a:spcPts val="15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Thecavity         ise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quipped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with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ultravolet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76500" algn="l" rtl="0" eaLnBrk="0">
              <a:lnSpc>
                <a:spcPts val="680"/>
              </a:lnSpc>
              <a:spcBef>
                <a:spcPts val="110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ozone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lamp.</a:t>
            </a:r>
            <a:endParaRPr sz="600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76500" algn="l" rtl="0" eaLnBrk="0">
              <a:lnSpc>
                <a:spcPts val="680"/>
              </a:lnSpc>
              <a:spcBef>
                <a:spcPts val="11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Make the stenliz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ztion</a:t>
            </a:r>
            <a:endParaRPr sz="600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76500" algn="l" rtl="0" eaLnBrk="0">
              <a:lnSpc>
                <a:spcPts val="680"/>
              </a:lnSpc>
              <a:spcBef>
                <a:spcPts val="110"/>
              </a:spcBef>
            </a:pPr>
            <a:endParaRPr sz="600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76500" algn="l" rtl="0" eaLnBrk="0">
              <a:lnSpc>
                <a:spcPts val="680"/>
              </a:lnSpc>
              <a:spcBef>
                <a:spcPts val="110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 thorough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  <a:spcBef>
                <a:spcPts val="160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built-in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lighting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  <a:spcBef>
                <a:spcPts val="22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provides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clear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vis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ibility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00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    entire     working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area.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7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020"/>
              </a:lnSpc>
              <a:spcBef>
                <a:spcPts val="0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Anti-slip</a:t>
            </a:r>
            <a:r>
              <a:rPr sz="7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ttom</a:t>
            </a:r>
            <a:r>
              <a:rPr sz="7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feet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56" name="picture 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476507" y="3594117"/>
            <a:ext cx="1193777" cy="1301711"/>
          </a:xfrm>
          <a:prstGeom prst="rect">
            <a:avLst/>
          </a:prstGeom>
        </p:spPr>
      </p:pic>
      <p:sp>
        <p:nvSpPr>
          <p:cNvPr id="58" name="textbox 58"/>
          <p:cNvSpPr/>
          <p:nvPr/>
        </p:nvSpPr>
        <p:spPr>
          <a:xfrm>
            <a:off x="1441450" y="3028315"/>
            <a:ext cx="963295" cy="7467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70"/>
              </a:lnSpc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cavity has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strong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sealing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8000"/>
              </a:lnSpc>
              <a:spcBef>
                <a:spcPts val="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performan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ce.It is equipped with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two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10-kilogram air struts and a</a:t>
            </a:r>
            <a:r>
              <a:rPr lang="en-US"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20-kilogram pressure s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ystem,along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with magnet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ic adhesive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strips.</a:t>
            </a:r>
            <a:endParaRPr sz="600" kern="0" spc="-2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60" name="picture 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441465" y="3987801"/>
            <a:ext cx="965169" cy="387343"/>
          </a:xfrm>
          <a:prstGeom prst="rect">
            <a:avLst/>
          </a:prstGeom>
        </p:spPr>
      </p:pic>
      <p:sp>
        <p:nvSpPr>
          <p:cNvPr id="62" name="textbox 62"/>
          <p:cNvSpPr/>
          <p:nvPr/>
        </p:nvSpPr>
        <p:spPr>
          <a:xfrm>
            <a:off x="2603516" y="3102713"/>
            <a:ext cx="876300" cy="4171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Silentfan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esign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34000"/>
              </a:lnSpc>
              <a:spcBef>
                <a:spcPts val="5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electronic   sub-con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trolfor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adjustableclose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d-loop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  <a:spcBef>
                <a:spcPts val="105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heatingsystem</a:t>
            </a:r>
            <a:endParaRPr sz="600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4" name="textbox 64"/>
          <p:cNvSpPr/>
          <p:nvPr/>
        </p:nvSpPr>
        <p:spPr>
          <a:xfrm>
            <a:off x="374660" y="4581521"/>
            <a:ext cx="808990" cy="2857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400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Themovable wheels facilita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the short-distance mo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vement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of the aircraft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ody.</a:t>
            </a:r>
            <a:endParaRPr sz="600" kern="0" spc="-2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6" name="textbox 66"/>
          <p:cNvSpPr/>
          <p:nvPr/>
        </p:nvSpPr>
        <p:spPr>
          <a:xfrm>
            <a:off x="1606563" y="4587891"/>
            <a:ext cx="563880" cy="2984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USBinterface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35000"/>
              </a:lnSpc>
              <a:spcBef>
                <a:spcPts val="35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data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storage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export</a:t>
            </a:r>
            <a:endParaRPr sz="600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8" name="textbox 68"/>
          <p:cNvSpPr/>
          <p:nvPr/>
        </p:nvSpPr>
        <p:spPr>
          <a:xfrm>
            <a:off x="2748915" y="1278890"/>
            <a:ext cx="1257300" cy="762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process more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cowenien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endParaRPr sz="600" kern="0" spc="-2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2104</Words>
  <Application>WPS 演示</Application>
  <PresentationFormat/>
  <Paragraphs>125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6" baseType="lpstr">
      <vt:lpstr>Arial</vt:lpstr>
      <vt:lpstr>宋体</vt:lpstr>
      <vt:lpstr>Wingdings</vt:lpstr>
      <vt:lpstr>Arial</vt:lpstr>
      <vt:lpstr>SimHei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1</cp:revision>
  <dcterms:created xsi:type="dcterms:W3CDTF">2025-05-08T08:55:37Z</dcterms:created>
  <dcterms:modified xsi:type="dcterms:W3CDTF">2025-05-08T08:55:37Z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2025-05-08T16:48:29Z</vt:filetime>
  </property>
  <property fmtid="{D5CDD505-2E9C-101B-9397-08002B2CF9AE}" pid="4" name="UsrData">
    <vt:lpwstr>681c6fd9f76c49001f63ebc9wl</vt:lpwstr>
  </property>
  <property fmtid="{D5CDD505-2E9C-101B-9397-08002B2CF9AE}" pid="5" name="ICV">
    <vt:lpwstr>C4F951B4A77D4CD4B13B687C69326BE3_12</vt:lpwstr>
  </property>
  <property fmtid="{D5CDD505-2E9C-101B-9397-08002B2CF9AE}" pid="6" name="KSOProductBuildVer">
    <vt:lpwstr>2052-12.1.0.20784</vt:lpwstr>
  </property>
</Properties>
</file>