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4305300" cy="528955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9050" y="330200"/>
            <a:ext cx="4267200" cy="462915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618475" y="461913"/>
            <a:ext cx="3465829" cy="17176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28650" algn="l" rtl="0" eaLnBrk="0">
              <a:lnSpc>
                <a:spcPts val="2075"/>
              </a:lnSpc>
            </a:pPr>
            <a:r>
              <a:rPr sz="14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Electric</a:t>
            </a:r>
            <a:r>
              <a:rPr sz="1400" b="1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lifting</a:t>
            </a:r>
            <a:r>
              <a:rPr sz="1400" b="1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has</a:t>
            </a:r>
            <a:r>
              <a:rPr sz="1400" b="1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</a:t>
            </a:r>
            <a:endParaRPr sz="1400" b="1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28650" algn="l" rtl="0" eaLnBrk="0">
              <a:lnSpc>
                <a:spcPts val="1975"/>
              </a:lnSpc>
              <a:spcBef>
                <a:spcPts val="550"/>
              </a:spcBef>
            </a:pPr>
            <a:r>
              <a:rPr sz="14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positioning</a:t>
            </a:r>
            <a:r>
              <a:rPr sz="1400" b="1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4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accuracy</a:t>
            </a:r>
            <a:endParaRPr sz="1400" b="1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62000"/>
              </a:lnSpc>
            </a:pPr>
            <a:endParaRPr sz="1000" b="1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  <a:spcBef>
                <a:spcPts val="155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 lifting  system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adopts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dual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step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control,with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positioning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accuracy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smooth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ration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8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73050" algn="l" rtl="0" eaLnBrk="0">
              <a:lnSpc>
                <a:spcPts val="1225"/>
              </a:lnSpc>
              <a:spcBef>
                <a:spcPts val="255"/>
              </a:spcBef>
            </a:pPr>
            <a:r>
              <a:rPr sz="1300" b="1" kern="0" spc="0" baseline="-4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Double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300" b="1" kern="0" spc="0" baseline="-4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step</a:t>
            </a:r>
            <a:r>
              <a:rPr sz="8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300" b="1" kern="0" spc="0" baseline="-4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</a:t>
            </a:r>
            <a:r>
              <a:rPr sz="8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</a:t>
            </a:r>
            <a:r>
              <a:rPr sz="8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9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0" baseline="26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Magnetic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0" baseline="26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suction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0" baseline="26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test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0" baseline="26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</a:t>
            </a:r>
            <a:r>
              <a:rPr lang="en-US" sz="1200" kern="0" spc="0" baseline="26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rack</a:t>
            </a:r>
            <a:endParaRPr sz="1000" baseline="26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25450" algn="l" rtl="0" eaLnBrk="0">
              <a:lnSpc>
                <a:spcPts val="1115"/>
              </a:lnSpc>
              <a:spcBef>
                <a:spcPts val="0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   the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lifting   and    positioning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</a:t>
            </a:r>
            <a:r>
              <a:rPr sz="1200" kern="0" spc="-10" baseline="8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Firmly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-10" baseline="8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adsorbed</a:t>
            </a:r>
            <a:endParaRPr sz="1200" baseline="8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04775" y="0"/>
            <a:ext cx="4095750" cy="5289550"/>
          </a:xfrm>
          <a:prstGeom prst="rect">
            <a:avLst/>
          </a:prstGeom>
        </p:spPr>
      </p:pic>
      <p:sp>
        <p:nvSpPr>
          <p:cNvPr id="10" name="textbox 10"/>
          <p:cNvSpPr/>
          <p:nvPr/>
        </p:nvSpPr>
        <p:spPr>
          <a:xfrm>
            <a:off x="1250315" y="163830"/>
            <a:ext cx="2310130" cy="7340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ctr" rtl="0" eaLnBrk="0">
              <a:lnSpc>
                <a:spcPct val="83000"/>
              </a:lnSpc>
            </a:pPr>
            <a:endParaRPr sz="200" b="1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ctr" rtl="0" eaLnBrk="0">
              <a:lnSpc>
                <a:spcPts val="1870"/>
              </a:lnSpc>
            </a:pPr>
            <a:r>
              <a:rPr sz="16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Timed</a:t>
            </a:r>
            <a:r>
              <a:rPr lang="en-US" sz="16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endParaRPr sz="1600" b="1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ctr" rtl="0" eaLnBrk="0">
              <a:lnSpc>
                <a:spcPts val="1800"/>
              </a:lnSpc>
            </a:pPr>
            <a:r>
              <a:rPr sz="16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improves</a:t>
            </a:r>
            <a:r>
              <a:rPr lang="en-US" sz="16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</a:t>
            </a:r>
            <a:endParaRPr sz="1600" b="1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ctr" rtl="0" eaLnBrk="0">
              <a:lnSpc>
                <a:spcPts val="1905"/>
              </a:lnSpc>
            </a:pPr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utilization</a:t>
            </a:r>
            <a:r>
              <a:rPr sz="1600" b="1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efficiency</a:t>
            </a:r>
            <a:endParaRPr sz="1600" b="1" kern="0" spc="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" name="textbox 12"/>
          <p:cNvSpPr/>
          <p:nvPr/>
        </p:nvSpPr>
        <p:spPr>
          <a:xfrm>
            <a:off x="2479692" y="4673743"/>
            <a:ext cx="913130" cy="4368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b="1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3515" algn="l" rtl="0" eaLnBrk="0">
              <a:lnSpc>
                <a:spcPts val="815"/>
              </a:lnSpc>
            </a:pP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Manual</a:t>
            </a:r>
            <a:r>
              <a:rPr sz="7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</a:t>
            </a:r>
            <a:r>
              <a:rPr sz="7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</a:t>
            </a:r>
            <a:endParaRPr sz="700" b="1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600" b="1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4000"/>
              </a:lnSpc>
              <a:spcBef>
                <a:spcPts val="0"/>
              </a:spcBef>
            </a:pP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Manually cont</a:t>
            </a:r>
            <a:r>
              <a:rPr sz="7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rol the</a:t>
            </a:r>
            <a:r>
              <a:rPr sz="7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 and</a:t>
            </a:r>
            <a:r>
              <a:rPr sz="7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r>
              <a:rPr sz="7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pos</a:t>
            </a:r>
            <a:r>
              <a:rPr sz="7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ition</a:t>
            </a:r>
            <a:endParaRPr sz="700" b="1" kern="0" spc="-3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" name="textbox 14"/>
          <p:cNvSpPr/>
          <p:nvPr/>
        </p:nvSpPr>
        <p:spPr>
          <a:xfrm>
            <a:off x="917575" y="4673600"/>
            <a:ext cx="1306830" cy="3390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300" b="1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Automatic</a:t>
            </a:r>
            <a:r>
              <a:rPr sz="8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imed</a:t>
            </a:r>
            <a:r>
              <a:rPr sz="8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endParaRPr sz="800" b="1" kern="0" spc="-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10-300s</a:t>
            </a:r>
            <a:r>
              <a:rPr sz="800" b="1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timed   mixing</a:t>
            </a:r>
            <a:endParaRPr sz="800" b="1" kern="0" spc="-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9050" y="98425"/>
            <a:ext cx="4267200" cy="5092700"/>
          </a:xfrm>
          <a:prstGeom prst="rect">
            <a:avLst/>
          </a:prstGeom>
        </p:spPr>
      </p:pic>
      <p:sp>
        <p:nvSpPr>
          <p:cNvPr id="18" name="textbox 18"/>
          <p:cNvSpPr/>
          <p:nvPr/>
        </p:nvSpPr>
        <p:spPr>
          <a:xfrm>
            <a:off x="857229" y="341325"/>
            <a:ext cx="2369185" cy="12103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6850" algn="l" rtl="0" eaLnBrk="0">
              <a:lnSpc>
                <a:spcPct val="97000"/>
              </a:lnSpc>
            </a:pPr>
            <a:r>
              <a:rPr sz="16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Micro</a:t>
            </a:r>
            <a:r>
              <a:rPr sz="1600" b="1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DC motor</a:t>
            </a:r>
            <a:r>
              <a:rPr sz="1600" b="1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has</a:t>
            </a:r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16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low</a:t>
            </a:r>
            <a:r>
              <a:rPr sz="1600" b="1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noise and</a:t>
            </a:r>
            <a:r>
              <a:rPr sz="1600" b="1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</a:t>
            </a:r>
            <a:r>
              <a:rPr sz="16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igh</a:t>
            </a:r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16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torque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5000"/>
              </a:lnSpc>
              <a:spcBef>
                <a:spcPts val="1200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combines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characteri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stics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smallsize,low</a:t>
            </a:r>
            <a:r>
              <a:rPr sz="9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noise,and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high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torque,w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ith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stable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performance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maximum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55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 of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5400rpm</a:t>
            </a:r>
            <a:endParaRPr sz="900" kern="0" spc="-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584200"/>
            <a:ext cx="4305300" cy="41211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36550" y="323850"/>
            <a:ext cx="3632200" cy="4641850"/>
          </a:xfrm>
          <a:prstGeom prst="rect">
            <a:avLst/>
          </a:prstGeom>
        </p:spPr>
      </p:pic>
      <p:graphicFrame>
        <p:nvGraphicFramePr>
          <p:cNvPr id="24" name="table 24"/>
          <p:cNvGraphicFramePr>
            <a:graphicFrameLocks noGrp="1"/>
          </p:cNvGraphicFramePr>
          <p:nvPr/>
        </p:nvGraphicFramePr>
        <p:xfrm>
          <a:off x="514344" y="572472"/>
          <a:ext cx="3407410" cy="684529"/>
        </p:xfrm>
        <a:graphic>
          <a:graphicData uri="http://schemas.openxmlformats.org/drawingml/2006/table">
            <a:tbl>
              <a:tblPr/>
              <a:tblGrid>
                <a:gridCol w="1524635"/>
                <a:gridCol w="1882775"/>
              </a:tblGrid>
              <a:tr h="204470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116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Touch color screen</a:t>
                      </a: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1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2415" algn="l" rtl="0" eaLnBrk="0">
                        <a:lnSpc>
                          <a:spcPct val="84000"/>
                        </a:lnSpc>
                      </a:pP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Micro  DC  motor</a:t>
                      </a:r>
                      <a:endParaRPr sz="1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8005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70865" algn="l" rtl="0" eaLnBrk="0">
                        <a:lnSpc>
                          <a:spcPct val="69000"/>
                        </a:lnSpc>
                        <a:spcBef>
                          <a:spcPts val="0"/>
                        </a:spcBef>
                      </a:pPr>
                      <a:r>
                        <a:rPr sz="400" kern="0" spc="0" dirty="0">
                          <a:solidFill>
                            <a:srgbClr val="2FAC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SUnNJE</a:t>
                      </a:r>
                      <a:r>
                        <a:rPr sz="400" kern="0" spc="20" dirty="0">
                          <a:solidFill>
                            <a:srgbClr val="2FAC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   </a:t>
                      </a:r>
                      <a:r>
                        <a:rPr sz="400" kern="0" spc="10" dirty="0">
                          <a:solidFill>
                            <a:srgbClr val="2FAC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</a:t>
                      </a:r>
                      <a:r>
                        <a:rPr sz="800" kern="0" spc="0" dirty="0">
                          <a:solidFill>
                            <a:srgbClr val="355CDD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pao</a:t>
                      </a: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2415" algn="l" rtl="0" eaLnBrk="0">
                        <a:lnSpc>
                          <a:spcPct val="190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Smallsize,low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noi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se,high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torque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High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speed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up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to</a:t>
                      </a:r>
                      <a:r>
                        <a:rPr sz="600" kern="0" spc="0" baseline="-78000" dirty="0">
                          <a:solidFill>
                            <a:srgbClr val="8C9CAC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</a:t>
                      </a:r>
                      <a:r>
                        <a:rPr sz="300" kern="0" spc="0" dirty="0">
                          <a:solidFill>
                            <a:srgbClr val="8C9CAC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400</a:t>
                      </a: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26" name="pictur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248952" y="1068028"/>
            <a:ext cx="83075" cy="182623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12753" y="3714767"/>
            <a:ext cx="1739896" cy="123821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235210" y="3721080"/>
            <a:ext cx="1733539" cy="1225587"/>
          </a:xfrm>
          <a:prstGeom prst="rect">
            <a:avLst/>
          </a:prstGeom>
        </p:spPr>
      </p:pic>
      <p:sp>
        <p:nvSpPr>
          <p:cNvPr id="32" name="textbox 32"/>
          <p:cNvSpPr/>
          <p:nvPr/>
        </p:nvSpPr>
        <p:spPr>
          <a:xfrm>
            <a:off x="2298713" y="2520222"/>
            <a:ext cx="1532889" cy="3575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Lighting f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ixtures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15"/>
              </a:lnSpc>
              <a:spcBef>
                <a:spcPts val="5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Real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observation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    experimental     c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onditions</a:t>
            </a:r>
            <a:endParaRPr sz="7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" name="textbox 34"/>
          <p:cNvSpPr/>
          <p:nvPr/>
        </p:nvSpPr>
        <p:spPr>
          <a:xfrm>
            <a:off x="539747" y="1899231"/>
            <a:ext cx="1023619" cy="3867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Regular</a:t>
            </a:r>
            <a:r>
              <a:rPr sz="800" b="1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algn="l" rtl="0" eaLnBrk="0">
              <a:lnSpc>
                <a:spcPts val="1160"/>
              </a:lnSpc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10-300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timed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6" name="picture 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390650" y="3321046"/>
            <a:ext cx="247643" cy="120641"/>
          </a:xfrm>
          <a:prstGeom prst="rect">
            <a:avLst/>
          </a:prstGeom>
        </p:spPr>
      </p:pic>
      <p:sp>
        <p:nvSpPr>
          <p:cNvPr id="38" name="textbox 38"/>
          <p:cNvSpPr/>
          <p:nvPr/>
        </p:nvSpPr>
        <p:spPr>
          <a:xfrm>
            <a:off x="1092205" y="2810136"/>
            <a:ext cx="226059" cy="1035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15"/>
              </a:lnSpc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10-300s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0" name="textbox 40"/>
          <p:cNvSpPr/>
          <p:nvPr/>
        </p:nvSpPr>
        <p:spPr>
          <a:xfrm>
            <a:off x="1536714" y="2726526"/>
            <a:ext cx="126364" cy="1898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1300" kern="0" spc="-10" dirty="0">
                <a:solidFill>
                  <a:srgbClr val="727F8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" name="table 42"/>
          <p:cNvGraphicFramePr>
            <a:graphicFrameLocks noGrp="1"/>
          </p:cNvGraphicFramePr>
          <p:nvPr/>
        </p:nvGraphicFramePr>
        <p:xfrm>
          <a:off x="450853" y="1051579"/>
          <a:ext cx="3402965" cy="3397250"/>
        </p:xfrm>
        <a:graphic>
          <a:graphicData uri="http://schemas.openxmlformats.org/drawingml/2006/table">
            <a:tbl>
              <a:tblPr/>
              <a:tblGrid>
                <a:gridCol w="1097914"/>
                <a:gridCol w="2305050"/>
              </a:tblGrid>
              <a:tr h="36576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r>
                        <a:rPr sz="8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model</a:t>
                      </a:r>
                      <a:endParaRPr sz="800" kern="0" spc="20" dirty="0">
                        <a:solidFill>
                          <a:srgbClr val="FFFFFF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671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SN</a:t>
                      </a:r>
                      <a:r>
                        <a:rPr sz="800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CEC</a:t>
                      </a:r>
                      <a:r>
                        <a:rPr sz="800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-8</a:t>
                      </a:r>
                      <a:endParaRPr sz="800" kern="0" spc="50" dirty="0">
                        <a:solidFill>
                          <a:srgbClr val="FFFFFF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671A2"/>
                    </a:solidFill>
                  </a:tcPr>
                </a:tc>
              </a:tr>
              <a:tr h="29781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</a:t>
                      </a:r>
                      <a:r>
                        <a:rPr sz="8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</a:t>
                      </a:r>
                      <a:endParaRPr sz="8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Micro DC motor</a:t>
                      </a:r>
                      <a:endParaRPr sz="8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 mode</a:t>
                      </a:r>
                      <a:endParaRPr sz="8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Color LCD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touch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scr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een</a:t>
                      </a:r>
                      <a:endParaRPr sz="8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time rang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</a:t>
                      </a:r>
                      <a:endParaRPr sz="8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10-300s</a:t>
                      </a:r>
                      <a:endParaRPr sz="8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Maximum mixing capacity</a:t>
                      </a:r>
                      <a:endParaRPr sz="8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ctr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200" kern="0" spc="-20" baseline="13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(H20)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 </a:t>
                      </a:r>
                      <a:endParaRPr sz="80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r>
                        <a:rPr sz="1400" kern="0" spc="-20" baseline="-8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100ml</a:t>
                      </a:r>
                      <a:endParaRPr sz="1400" kern="0" spc="-20" baseline="-800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r>
                        <a:rPr sz="8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endParaRPr sz="8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0~5400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rpm</a:t>
                      </a:r>
                      <a:endParaRPr sz="80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Mixing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statio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</a:t>
                      </a:r>
                      <a:endParaRPr sz="8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them</a:t>
                      </a:r>
                      <a:endParaRPr sz="80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 voltage</a:t>
                      </a:r>
                      <a:endParaRPr sz="8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220V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Hz</a:t>
                      </a:r>
                      <a:endParaRPr sz="80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8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75W</a:t>
                      </a:r>
                      <a:endParaRPr sz="80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net weight</a:t>
                      </a:r>
                      <a:endParaRPr sz="8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9.3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kg</a:t>
                      </a:r>
                      <a:endParaRPr sz="80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</a:t>
                      </a:r>
                      <a:r>
                        <a:rPr sz="80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size(LXWXH)</a:t>
                      </a:r>
                      <a:endParaRPr sz="8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573X233X348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80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4" name="textbox 44"/>
          <p:cNvSpPr/>
          <p:nvPr/>
        </p:nvSpPr>
        <p:spPr>
          <a:xfrm>
            <a:off x="495309" y="709079"/>
            <a:ext cx="3129279" cy="2622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9000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Product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parameters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         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      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PRODUCT</a:t>
            </a:r>
            <a:endParaRPr sz="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11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723515" algn="l" rtl="0" eaLnBrk="0">
              <a:lnSpc>
                <a:spcPct val="79000"/>
              </a:lnSpc>
              <a:spcBef>
                <a:spcPts val="5"/>
              </a:spcBef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PARAMETERS</a:t>
            </a:r>
            <a:endParaRPr sz="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46"/>
          <p:cNvSpPr/>
          <p:nvPr/>
        </p:nvSpPr>
        <p:spPr>
          <a:xfrm>
            <a:off x="1054100" y="2906395"/>
            <a:ext cx="1786255" cy="174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firmly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adhere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liting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table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equipped with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damping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devices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fix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centrifugo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</a:t>
            </a:r>
            <a:endParaRPr sz="8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8" name="textbox 48"/>
          <p:cNvSpPr/>
          <p:nvPr/>
        </p:nvSpPr>
        <p:spPr>
          <a:xfrm>
            <a:off x="1054094" y="2081533"/>
            <a:ext cx="2102485" cy="4070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r>
              <a:rPr lang="en-US" altLang="zh-CN" sz="1800" b="1" baseline="-7000" dirty="0">
                <a:latin typeface="Arial" panose="020B0604020202020204"/>
                <a:ea typeface="Arial" panose="020B0604020202020204"/>
                <a:cs typeface="Arial" panose="020B0604020202020204"/>
              </a:rPr>
              <a:t>Stainless steel material</a:t>
            </a:r>
            <a:endParaRPr lang="en-US" altLang="zh-CN" sz="1800" b="1" baseline="-7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r>
              <a:rPr lang="en-US" altLang="zh-CN" sz="1800" b="1" baseline="-7000" dirty="0">
                <a:latin typeface="Arial" panose="020B0604020202020204"/>
                <a:ea typeface="Arial" panose="020B0604020202020204"/>
                <a:cs typeface="Arial" panose="020B0604020202020204"/>
              </a:rPr>
              <a:t>manufacturing integrated</a:t>
            </a:r>
            <a:endParaRPr lang="en-US" altLang="zh-CN" sz="1800" b="1" baseline="-7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r>
              <a:rPr lang="en-US" altLang="zh-CN" sz="1800" b="1" baseline="-7000" dirty="0">
                <a:latin typeface="Arial" panose="020B0604020202020204"/>
                <a:ea typeface="Arial" panose="020B0604020202020204"/>
                <a:cs typeface="Arial" panose="020B0604020202020204"/>
              </a:rPr>
              <a:t>magnetic suction test tube</a:t>
            </a:r>
            <a:endParaRPr lang="en-US" altLang="zh-CN" sz="1800" b="1" baseline="-7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r>
              <a:rPr lang="en-US" altLang="zh-CN" sz="1800" b="1" baseline="-7000" dirty="0">
                <a:latin typeface="Arial" panose="020B0604020202020204"/>
                <a:ea typeface="Arial" panose="020B0604020202020204"/>
                <a:cs typeface="Arial" panose="020B0604020202020204"/>
              </a:rPr>
              <a:t>rack</a:t>
            </a:r>
            <a:endParaRPr lang="en-US" altLang="zh-CN" sz="1800" b="1" baseline="-7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icture 8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12750" y="304800"/>
            <a:ext cx="3479800" cy="4679950"/>
          </a:xfrm>
          <a:prstGeom prst="rect">
            <a:avLst/>
          </a:prstGeom>
        </p:spPr>
      </p:pic>
      <p:pic>
        <p:nvPicPr>
          <p:cNvPr id="86" name="picture 8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12750" y="304800"/>
            <a:ext cx="1790705" cy="1181079"/>
          </a:xfrm>
          <a:prstGeom prst="rect">
            <a:avLst/>
          </a:prstGeom>
        </p:spPr>
      </p:pic>
      <p:pic>
        <p:nvPicPr>
          <p:cNvPr id="88" name="picture 8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12750" y="2724146"/>
            <a:ext cx="1790705" cy="1155713"/>
          </a:xfrm>
          <a:prstGeom prst="rect">
            <a:avLst/>
          </a:prstGeom>
        </p:spPr>
      </p:pic>
      <p:pic>
        <p:nvPicPr>
          <p:cNvPr id="90" name="picture 9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146317" y="1524020"/>
            <a:ext cx="1746232" cy="1060429"/>
          </a:xfrm>
          <a:prstGeom prst="rect">
            <a:avLst/>
          </a:prstGeom>
        </p:spPr>
      </p:pic>
      <p:pic>
        <p:nvPicPr>
          <p:cNvPr id="92" name="picture 9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254260" y="4051287"/>
            <a:ext cx="1612887" cy="933462"/>
          </a:xfrm>
          <a:prstGeom prst="rect">
            <a:avLst/>
          </a:prstGeom>
        </p:spPr>
      </p:pic>
      <p:sp>
        <p:nvSpPr>
          <p:cNvPr id="94" name="textbox 94"/>
          <p:cNvSpPr/>
          <p:nvPr/>
        </p:nvSpPr>
        <p:spPr>
          <a:xfrm>
            <a:off x="596902" y="4141935"/>
            <a:ext cx="1640204" cy="6350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Standard</a:t>
            </a:r>
            <a:r>
              <a:rPr sz="5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configuration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inc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ludes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15"/>
              </a:lnSpc>
              <a:spcBef>
                <a:spcPts val="1115"/>
              </a:spcBef>
            </a:pPr>
            <a:r>
              <a:rPr sz="4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racks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75"/>
              </a:lnSpc>
              <a:spcBef>
                <a:spcPts val="425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 be replaced for easy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sample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replacement(if you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  <a:spcBef>
                <a:spcPts val="5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need</a:t>
            </a:r>
            <a:r>
              <a:rPr sz="5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more</a:t>
            </a:r>
            <a:r>
              <a:rPr sz="5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r>
              <a:rPr sz="5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blades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centrif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uge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tubes,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5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please contact custo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mer service)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6" name="textbox 96"/>
          <p:cNvSpPr/>
          <p:nvPr/>
        </p:nvSpPr>
        <p:spPr>
          <a:xfrm>
            <a:off x="2539987" y="3043363"/>
            <a:ext cx="1224280" cy="3790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75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Touch  screen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one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click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light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ing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25"/>
              </a:lnSpc>
              <a:spcBef>
                <a:spcPts val="0"/>
              </a:spcBef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nani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常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 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跂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   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品</a:t>
            </a:r>
            <a:r>
              <a:rPr sz="500" kern="0" spc="20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 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m.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obeerationof</a:t>
            </a:r>
            <a:endParaRPr sz="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8" name="textbox 98"/>
          <p:cNvSpPr/>
          <p:nvPr/>
        </p:nvSpPr>
        <p:spPr>
          <a:xfrm>
            <a:off x="596902" y="1882053"/>
            <a:ext cx="1308735" cy="3105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Test tube</a:t>
            </a:r>
            <a:r>
              <a:rPr sz="9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cap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  <a:spcBef>
                <a:spcPts val="0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Prevent   samples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from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splashing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out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0" name="textbox 100"/>
          <p:cNvSpPr/>
          <p:nvPr/>
        </p:nvSpPr>
        <p:spPr>
          <a:xfrm>
            <a:off x="3136912" y="674076"/>
            <a:ext cx="692784" cy="2870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Metal</a:t>
            </a:r>
            <a:r>
              <a:rPr sz="9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body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1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750"/>
              </a:lnSpc>
              <a:spcBef>
                <a:spcPts val="0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Sturdy and fi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rm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2" name="textbox 102"/>
          <p:cNvSpPr/>
          <p:nvPr/>
        </p:nvSpPr>
        <p:spPr>
          <a:xfrm>
            <a:off x="596902" y="4205442"/>
            <a:ext cx="823594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two sets of mixing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bla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des,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4" name="textbox 104"/>
          <p:cNvSpPr/>
          <p:nvPr/>
        </p:nvSpPr>
        <p:spPr>
          <a:xfrm>
            <a:off x="596902" y="4281631"/>
            <a:ext cx="987425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centrifuge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tubes,and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test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ube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picture 1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79425" y="1089025"/>
            <a:ext cx="3346450" cy="3111500"/>
          </a:xfrm>
          <a:prstGeom prst="rect">
            <a:avLst/>
          </a:prstGeom>
        </p:spPr>
      </p:pic>
      <p:sp>
        <p:nvSpPr>
          <p:cNvPr id="108" name="textbox 108"/>
          <p:cNvSpPr/>
          <p:nvPr/>
        </p:nvSpPr>
        <p:spPr>
          <a:xfrm>
            <a:off x="2066930" y="1131751"/>
            <a:ext cx="1757045" cy="30206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435100" algn="l" rtl="0" eaLnBrk="0">
              <a:lnSpc>
                <a:spcPct val="81000"/>
              </a:lnSpc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DETAIL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70965" algn="l" rtl="0" eaLnBrk="0">
              <a:lnSpc>
                <a:spcPct val="81000"/>
              </a:lnSpc>
              <a:spcBef>
                <a:spcPts val="610"/>
              </a:spcBef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72465" algn="l" rtl="0" eaLnBrk="0">
              <a:lnSpc>
                <a:spcPts val="885"/>
              </a:lnSpc>
              <a:spcBef>
                <a:spcPts val="190"/>
              </a:spcBef>
            </a:pP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16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centrifuge</a:t>
            </a:r>
            <a:r>
              <a:rPr sz="6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tubes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(100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ml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21665" algn="l" rtl="0" eaLnBrk="0">
              <a:lnSpc>
                <a:spcPct val="79000"/>
              </a:lnSpc>
              <a:spcBef>
                <a:spcPts val="305"/>
              </a:spcBef>
            </a:pPr>
            <a:r>
              <a:rPr sz="1000" kern="0" spc="2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WNwm</a:t>
            </a:r>
            <a:endParaRPr sz="10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09000"/>
              </a:lnSpc>
            </a:pP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03630" indent="-1091565" algn="l" rtl="0" eaLnBrk="0">
              <a:lnSpc>
                <a:spcPct val="177000"/>
              </a:lnSpc>
              <a:spcBef>
                <a:spcPts val="5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line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16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blades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Instructions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E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    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P/aranty</a:t>
            </a:r>
            <a:endParaRPr sz="7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110" name="textbox 110"/>
          <p:cNvSpPr/>
          <p:nvPr/>
        </p:nvSpPr>
        <p:spPr>
          <a:xfrm>
            <a:off x="498482" y="1135647"/>
            <a:ext cx="1322705" cy="28346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0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Instrument</a:t>
            </a:r>
            <a:r>
              <a:rPr sz="10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</a:t>
            </a:r>
            <a:r>
              <a:rPr sz="10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</a:t>
            </a:r>
            <a:r>
              <a:rPr sz="10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67715" algn="l" rtl="0" eaLnBrk="0">
              <a:lnSpc>
                <a:spcPts val="1020"/>
              </a:lnSpc>
              <a:spcBef>
                <a:spcPts val="215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host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33400" algn="l" rtl="0" eaLnBrk="0">
              <a:lnSpc>
                <a:spcPts val="1020"/>
              </a:lnSpc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 test tube</a:t>
            </a:r>
            <a:r>
              <a:rPr sz="7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racks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1973</Words>
  <Application>WPS 演示</Application>
  <PresentationFormat/>
  <Paragraphs>163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9" baseType="lpstr">
      <vt:lpstr>Arial</vt:lpstr>
      <vt:lpstr>宋体</vt:lpstr>
      <vt:lpstr>Wingdings</vt:lpstr>
      <vt:lpstr>Arial</vt:lpstr>
      <vt:lpstr>SimHei</vt:lpstr>
      <vt:lpstr>Times New Roman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1</cp:revision>
  <dcterms:created xsi:type="dcterms:W3CDTF">2025-04-24T04:46:21Z</dcterms:created>
  <dcterms:modified xsi:type="dcterms:W3CDTF">2025-04-24T04:46:21Z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2025-04-24T12:38:07Z</vt:filetime>
  </property>
  <property fmtid="{D5CDD505-2E9C-101B-9397-08002B2CF9AE}" pid="4" name="UsrData">
    <vt:lpwstr>6809c02cf76c49001f2d8f12wl</vt:lpwstr>
  </property>
  <property fmtid="{D5CDD505-2E9C-101B-9397-08002B2CF9AE}" pid="5" name="ICV">
    <vt:lpwstr>6405A95462F44177AFC5267736003893_12</vt:lpwstr>
  </property>
  <property fmtid="{D5CDD505-2E9C-101B-9397-08002B2CF9AE}" pid="6" name="KSOProductBuildVer">
    <vt:lpwstr>2052-12.1.0.20784</vt:lpwstr>
  </property>
</Properties>
</file>