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5892800" cy="54038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image" Target="../media/image18.jpeg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9" Type="http://schemas.openxmlformats.org/officeDocument/2006/relationships/image" Target="../media/image29.jpeg"/><Relationship Id="rId18" Type="http://schemas.openxmlformats.org/officeDocument/2006/relationships/image" Target="../media/image28.jpeg"/><Relationship Id="rId17" Type="http://schemas.openxmlformats.org/officeDocument/2006/relationships/image" Target="../media/image27.jpeg"/><Relationship Id="rId16" Type="http://schemas.openxmlformats.org/officeDocument/2006/relationships/image" Target="../media/image26.jpeg"/><Relationship Id="rId15" Type="http://schemas.openxmlformats.org/officeDocument/2006/relationships/image" Target="../media/image25.jpeg"/><Relationship Id="rId14" Type="http://schemas.openxmlformats.org/officeDocument/2006/relationships/image" Target="../media/image24.jpeg"/><Relationship Id="rId13" Type="http://schemas.openxmlformats.org/officeDocument/2006/relationships/image" Target="../media/image23.jpeg"/><Relationship Id="rId12" Type="http://schemas.openxmlformats.org/officeDocument/2006/relationships/image" Target="../media/image22.jpeg"/><Relationship Id="rId11" Type="http://schemas.openxmlformats.org/officeDocument/2006/relationships/image" Target="../media/image21.jpeg"/><Relationship Id="rId10" Type="http://schemas.openxmlformats.org/officeDocument/2006/relationships/image" Target="../media/image20.jpe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19175" y="898525"/>
            <a:ext cx="3854450" cy="36068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349366" y="1292437"/>
            <a:ext cx="3037839" cy="1323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9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Utra large procesing capaity,improving wefk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effieny.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84000"/>
              </a:lnSpc>
              <a:spcBef>
                <a:spcPts val="27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40000mL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95000"/>
              </a:lnSpc>
              <a:spcBef>
                <a:spcPts val="260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Processing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capacity(HO)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95"/>
              </a:lnSpc>
              <a:spcBef>
                <a:spcPts val="27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8000mpa.s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ts val="885"/>
              </a:lnSpc>
            </a:pPr>
            <a:r>
              <a:rPr sz="600" kern="0" spc="2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Handling</a:t>
            </a:r>
            <a:r>
              <a:rPr sz="600" kern="0" spc="3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2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</a:t>
            </a:r>
            <a:r>
              <a:rPr sz="600" kern="0" spc="1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scosity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33459" y="3451237"/>
            <a:ext cx="1898663" cy="93978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 rot="21600000">
            <a:off x="1285864" y="904873"/>
            <a:ext cx="3060703" cy="323854"/>
            <a:chOff x="0" y="0"/>
            <a:chExt cx="3060703" cy="323854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060703" cy="323854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2700"/>
              <a:ext cx="3086735" cy="3530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Capable of processing 40L aqueous solution sample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71550" y="876300"/>
            <a:ext cx="3949700" cy="365125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1612902" y="889006"/>
            <a:ext cx="2628900" cy="305434"/>
          </a:xfrm>
          <a:prstGeom prst="rect">
            <a:avLst/>
          </a:prstGeom>
          <a:solidFill>
            <a:srgbClr val="EAEDF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1000"/>
              </a:lnSpc>
              <a:spcBef>
                <a:spcPts val="5"/>
              </a:spcBef>
            </a:pPr>
            <a:r>
              <a:rPr sz="1100" b="1" kern="0" spc="-4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 excited micro</a:t>
            </a:r>
            <a:r>
              <a:rPr sz="1100" b="1" kern="0" spc="4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4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high-spee</a:t>
            </a:r>
            <a:r>
              <a:rPr sz="1100" b="1" kern="0" spc="-50" dirty="0">
                <a:solidFill>
                  <a:srgbClr val="2030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16049" y="1238248"/>
            <a:ext cx="1314460" cy="5842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67153" y="1263661"/>
            <a:ext cx="641352" cy="520704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1447783" y="1909249"/>
            <a:ext cx="1302385" cy="118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overload   pro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tection 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3035935" y="1853565"/>
            <a:ext cx="1732915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3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baseline="15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LONG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sz="1000" kern="0" spc="20" baseline="15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SERVICE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sz="1000" kern="0" spc="20" baseline="15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LIFE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</a:t>
            </a:r>
            <a:r>
              <a:rPr sz="1000" kern="0" spc="10" baseline="-5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High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kern="0" spc="10" baseline="-5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speed</a:t>
            </a:r>
            <a:endParaRPr sz="1000" baseline="-5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14425" y="736600"/>
            <a:ext cx="3663950" cy="3930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57275" y="187325"/>
            <a:ext cx="3778250" cy="502920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1793877" y="187307"/>
            <a:ext cx="2071370" cy="1818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80000"/>
              </a:lnSpc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Emulsification</a:t>
            </a:r>
            <a:r>
              <a:rPr lang="en-US"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102000"/>
              </a:lnSpc>
              <a:spcBef>
                <a:spcPts val="805"/>
              </a:spcBef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Emulsification homogeniza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tion with high speed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efficiency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7715" algn="l" rtl="0" eaLnBrk="0">
              <a:lnSpc>
                <a:spcPts val="1090"/>
              </a:lnSpc>
              <a:spcBef>
                <a:spcPts val="215"/>
              </a:spcBef>
            </a:pPr>
            <a:r>
              <a:rPr sz="700" kern="0" spc="1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SN-GRJ serie</a:t>
            </a:r>
            <a:r>
              <a:rPr sz="700" kern="0" spc="0" dirty="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700" dirty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64565" algn="l" rtl="0" eaLnBrk="0">
              <a:lnSpc>
                <a:spcPct val="8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43000" y="47625"/>
            <a:ext cx="3606800" cy="5308600"/>
          </a:xfrm>
          <a:prstGeom prst="rect">
            <a:avLst/>
          </a:prstGeom>
        </p:spPr>
      </p:pic>
      <p:graphicFrame>
        <p:nvGraphicFramePr>
          <p:cNvPr id="32" name="table 32"/>
          <p:cNvGraphicFramePr>
            <a:graphicFrameLocks noGrp="1"/>
          </p:cNvGraphicFramePr>
          <p:nvPr/>
        </p:nvGraphicFramePr>
        <p:xfrm>
          <a:off x="1257298" y="4168934"/>
          <a:ext cx="2414270" cy="525145"/>
        </p:xfrm>
        <a:graphic>
          <a:graphicData uri="http://schemas.openxmlformats.org/drawingml/2006/table">
            <a:tbl>
              <a:tblPr/>
              <a:tblGrid>
                <a:gridCol w="1579245"/>
                <a:gridCol w="835025"/>
              </a:tblGrid>
              <a:tr h="20891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15"/>
                        </a:lnSpc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 di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splay timing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1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6220" algn="l" rtl="0" eaLnBrk="0">
                        <a:lnSpc>
                          <a:spcPct val="110000"/>
                        </a:lnSpc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ptional</a:t>
                      </a:r>
                      <a:r>
                        <a:rPr sz="6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propelle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blades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3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815"/>
                        </a:lnSpc>
                        <a:spcBef>
                          <a:spcPts val="0"/>
                        </a:spcBef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(Sn-GRJ-70S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only)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6220" algn="l" rtl="0" eaLnBrk="0">
                        <a:lnSpc>
                          <a:spcPct val="98000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Optional three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 agitator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87400" algn="l" rtl="0" eaLnBrk="0">
                        <a:lnSpc>
                          <a:spcPts val="765"/>
                        </a:lnSpc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1s-99h59min59s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36220" algn="l" rtl="0" eaLnBrk="0">
                        <a:lnSpc>
                          <a:spcPts val="770"/>
                        </a:lnSpc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blade</a:t>
                      </a: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4" name="textbox 34"/>
          <p:cNvSpPr/>
          <p:nvPr/>
        </p:nvSpPr>
        <p:spPr>
          <a:xfrm>
            <a:off x="1244599" y="1691724"/>
            <a:ext cx="2400300" cy="631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23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  <a:spcBef>
                <a:spcPts val="25"/>
              </a:spcBef>
            </a:pPr>
            <a:r>
              <a:rPr sz="2700" b="1" kern="0" spc="-2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40L</a:t>
            </a:r>
            <a:endParaRPr sz="2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3060695" y="898666"/>
            <a:ext cx="1614169" cy="519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process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ing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5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capacity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r" rtl="0" eaLnBrk="0">
              <a:lnSpc>
                <a:spcPts val="2250"/>
              </a:lnSpc>
              <a:spcBef>
                <a:spcPts val="12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Easily ha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ndle 40L aqueous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solution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244599" y="143040"/>
            <a:ext cx="1675764" cy="224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500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   functional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analysis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mastery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238251" y="962857"/>
            <a:ext cx="690244" cy="443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ts val="995"/>
              </a:lnSpc>
            </a:pPr>
            <a:r>
              <a:rPr sz="800" kern="0" spc="5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304</a:t>
            </a:r>
            <a:r>
              <a:rPr sz="800" kern="0" spc="4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203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119000"/>
              </a:lnSpc>
              <a:spcBef>
                <a:spcPts val="10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steel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4140210" y="142795"/>
            <a:ext cx="391159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75000"/>
              </a:lnSpc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00"/>
              </a:lnSpc>
            </a:pP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 44"/>
          <p:cNvSpPr/>
          <p:nvPr/>
        </p:nvSpPr>
        <p:spPr>
          <a:xfrm>
            <a:off x="1095375" y="447675"/>
            <a:ext cx="3702050" cy="4508500"/>
          </a:xfrm>
          <a:prstGeom prst="rect">
            <a:avLst/>
          </a:prstGeom>
          <a:solidFill>
            <a:srgbClr val="4773A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01742" y="1292207"/>
            <a:ext cx="3676616" cy="3594131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1235088" y="609817"/>
            <a:ext cx="3214370" cy="265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9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r>
              <a:rPr sz="9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                                                     </a:t>
            </a: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0" baseline="36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DETAIL</a:t>
            </a:r>
            <a:endParaRPr sz="700" baseline="36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33065" algn="l" rtl="0" eaLnBrk="0">
              <a:lnSpc>
                <a:spcPct val="81000"/>
              </a:lnSpc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558" y="1187442"/>
            <a:ext cx="1308083" cy="307338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4349770" y="717523"/>
            <a:ext cx="1358879" cy="2222549"/>
            <a:chOff x="0" y="0"/>
            <a:chExt cx="1358879" cy="2222549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358879" cy="2222549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-12700" y="-12700"/>
              <a:ext cx="1384300" cy="22713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90550" algn="l" rtl="0" eaLnBrk="0">
                <a:lnSpc>
                  <a:spcPct val="81000"/>
                </a:lnSpc>
              </a:pPr>
              <a:r>
                <a:rPr sz="800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Card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6" name="textbox 56"/>
          <p:cNvSpPr/>
          <p:nvPr/>
        </p:nvSpPr>
        <p:spPr>
          <a:xfrm>
            <a:off x="368328" y="371505"/>
            <a:ext cx="4727575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100000"/>
              </a:lnSpc>
            </a:pPr>
            <a:r>
              <a:rPr sz="1600" b="1" kern="0" spc="-60" baseline="1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host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upright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poles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</a:t>
            </a:r>
            <a:r>
              <a:rPr sz="1600" b="1" kern="0" spc="0" baseline="-20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sz="1600" baseline="-20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65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(Installed  20mm2  cir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cular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  stator)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94074" y="1689081"/>
            <a:ext cx="273013" cy="1479574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752606" y="1537980"/>
            <a:ext cx="3158489" cy="448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10"/>
              </a:lnSpc>
            </a:pPr>
            <a:r>
              <a:rPr sz="1200" kern="0" spc="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5mm2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baseline="16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connecting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rod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00"/>
              </a:lnSpc>
              <a:spcBef>
                <a:spcPts val="0"/>
              </a:spcBef>
            </a:pPr>
            <a:r>
              <a:rPr sz="1200" kern="0" spc="-10" baseline="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50mm2</a:t>
            </a:r>
            <a:r>
              <a:rPr sz="7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baseline="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baseline="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hole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baseline="9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stator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1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Certificate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20" baseline="18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Conformity/Warranty</a:t>
            </a:r>
            <a:endParaRPr sz="1200" baseline="1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74854" y="1691762"/>
            <a:ext cx="285741" cy="270736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733543" y="2686037"/>
            <a:ext cx="495289" cy="1320809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739908" y="1104925"/>
            <a:ext cx="2152639" cy="285701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451110" y="2806705"/>
            <a:ext cx="406367" cy="723899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765558" y="2330464"/>
            <a:ext cx="361935" cy="571511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768866" y="3257548"/>
            <a:ext cx="730235" cy="279379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708397" y="4356097"/>
            <a:ext cx="488925" cy="374649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622531" y="1962138"/>
            <a:ext cx="304834" cy="508015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826026" y="3835382"/>
            <a:ext cx="660347" cy="228636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2457443" y="4597104"/>
            <a:ext cx="74866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0"/>
              </a:lnSpc>
            </a:pP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0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fixed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nuts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2387614" y="3538420"/>
            <a:ext cx="1332230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spare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electric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brushes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968489" y="2184398"/>
            <a:ext cx="311139" cy="285755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803625" y="1955815"/>
            <a:ext cx="285800" cy="285755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724123" y="692125"/>
            <a:ext cx="285800" cy="279432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882623" y="692125"/>
            <a:ext cx="279436" cy="279432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1371577" y="4611852"/>
            <a:ext cx="81597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  shaped  fixing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clip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758941" y="4356097"/>
            <a:ext cx="279436" cy="279379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2813045" y="4362474"/>
            <a:ext cx="273072" cy="279379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048243" y="4368796"/>
            <a:ext cx="266708" cy="266679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4730768" y="4620946"/>
            <a:ext cx="861060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 and smallwre</a:t>
            </a:r>
            <a:r>
              <a:rPr sz="5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nches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3765527" y="4029235"/>
            <a:ext cx="36194" cy="38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1*</a:t>
            </a: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1202</Words>
  <Application>WPS 演示</Application>
  <PresentationFormat/>
  <Paragraphs>85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Arial</vt:lpstr>
      <vt:lpstr>Times New Roman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2025-05-06T09:40:30Z</dcterms:created>
  <dcterms:modified xsi:type="dcterms:W3CDTF">2025-05-06T09:40:30Z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2025-05-06T17:35:45Z</vt:filetime>
  </property>
  <property fmtid="{D5CDD505-2E9C-101B-9397-08002B2CF9AE}" pid="4" name="UsrData">
    <vt:lpwstr>6819d7eebd3901001f502696wl</vt:lpwstr>
  </property>
  <property fmtid="{D5CDD505-2E9C-101B-9397-08002B2CF9AE}" pid="5" name="ICV">
    <vt:lpwstr>C3703787A35C46AAA1F1D507403D789F_12</vt:lpwstr>
  </property>
  <property fmtid="{D5CDD505-2E9C-101B-9397-08002B2CF9AE}" pid="6" name="KSOProductBuildVer">
    <vt:lpwstr>2052-12.1.0.20784</vt:lpwstr>
  </property>
</Properties>
</file>