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3848100" cy="53276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0650" y="342900"/>
            <a:ext cx="3606800" cy="4641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62007" y="458576"/>
            <a:ext cx="2597785" cy="1135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</a:t>
            </a: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ti-tub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vortex mixe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Byusingeccentric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rotation,the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iquid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test tubes and other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containers can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bemade to generate vortices,thereby achieving 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purpose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thoroughl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4365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dmt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-2500)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625" y="898525"/>
            <a:ext cx="3752850" cy="35306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74643" y="1071371"/>
            <a:ext cx="3483609" cy="2084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6915" algn="l" rtl="0" eaLnBrk="0">
              <a:lnSpc>
                <a:spcPct val="82000"/>
              </a:lnSpc>
            </a:pPr>
            <a:r>
              <a:rPr sz="19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Multi-tube vo</a:t>
            </a:r>
            <a:r>
              <a:rPr sz="19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rtex mixer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2915" algn="l" rtl="0" eaLnBrk="0">
              <a:lnSpc>
                <a:spcPts val="680"/>
              </a:lnSpc>
              <a:spcBef>
                <a:spcPts val="44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atime,up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samples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separately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processed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mixed.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2915" algn="l" rtl="0" eaLnBrk="0">
              <a:lnSpc>
                <a:spcPts val="680"/>
              </a:lnSpc>
              <a:spcBef>
                <a:spcPts val="12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  sponge     test    tube     racks     are    availableforselect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ion,suitablefor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2915" algn="l" rtl="0" eaLnBrk="0">
              <a:lnSpc>
                <a:spcPts val="680"/>
              </a:lnSpc>
              <a:spcBef>
                <a:spcPts val="12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centrifuge     tubesof     different     specificationsan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sizes.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01315" algn="l" rtl="0" eaLnBrk="0">
              <a:lnSpc>
                <a:spcPct val="132000"/>
              </a:lnSpc>
              <a:spcBef>
                <a:spcPts val="125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 knob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retaining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i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ts val="680"/>
              </a:lnSpc>
              <a:spcBef>
                <a:spcPts val="85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</a:t>
            </a:r>
            <a:r>
              <a:rPr sz="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</a:t>
            </a:r>
            <a:r>
              <a:rPr sz="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30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Sponge test tube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  <a:spcBef>
                <a:spcPts val="4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3063887" y="3330711"/>
            <a:ext cx="624840" cy="811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30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adjustmen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92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2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footplate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79358" y="3461901"/>
            <a:ext cx="638809" cy="491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2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pa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0000"/>
              </a:lnSpc>
              <a:spcBef>
                <a:spcPts val="10"/>
              </a:spcBef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knob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display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628760" y="3573780"/>
            <a:ext cx="418465" cy="273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28065959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" algn="l" rtl="0" eaLnBrk="0">
              <a:lnSpc>
                <a:spcPts val="390"/>
              </a:lnSpc>
              <a:spcBef>
                <a:spcPts val="0"/>
              </a:spcBef>
            </a:pPr>
            <a:r>
              <a:rPr sz="500" i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619125"/>
            <a:ext cx="3848100" cy="40894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641361" y="802352"/>
            <a:ext cx="2882900" cy="2298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operation panel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0"/>
              </a:lnSpc>
            </a:pP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dual display</a:t>
            </a:r>
            <a:r>
              <a:rPr sz="14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speed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7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time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4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Theoperation   panelissimple   and   clean,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the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4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microprocessorprecisely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controlsthe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ts val="750"/>
              </a:lnSpc>
              <a:spcBef>
                <a:spcPts val="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25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 the point movement and the operation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modes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normally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ortimed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365" algn="l" rtl="0" eaLnBrk="0">
              <a:lnSpc>
                <a:spcPct val="86000"/>
              </a:lnSpc>
              <a:spcBef>
                <a:spcPts val="5"/>
              </a:spcBef>
            </a:pP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117602" y="3237294"/>
            <a:ext cx="630555" cy="152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r>
              <a:rPr lang="en-US" sz="1100" baseline="-5000" dirty="0"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endParaRPr lang="en-US" sz="1100" baseline="-5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9225" y="184150"/>
            <a:ext cx="3549650" cy="495935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038242" y="294948"/>
            <a:ext cx="1886585" cy="575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ecise speed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control,long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life,n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required,low   noise,smooth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peration   and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  work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continuously   foralongtime.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0675" y="231775"/>
            <a:ext cx="3206750" cy="486410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720715" y="519433"/>
            <a:ext cx="2686685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ct val="85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Efficient mixing without interf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erence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ts val="615"/>
              </a:lnSpc>
              <a:spcBef>
                <a:spcPts val="110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speed increases steadily and uniformy,reaching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maximumspeed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2800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rpmin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vortex mixer can be usedinexperiments without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beingaffe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fields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  impur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ities.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 34"/>
          <p:cNvSpPr/>
          <p:nvPr/>
        </p:nvSpPr>
        <p:spPr>
          <a:xfrm>
            <a:off x="209550" y="241300"/>
            <a:ext cx="3429000" cy="4845050"/>
          </a:xfrm>
          <a:prstGeom prst="rect">
            <a:avLst/>
          </a:prstGeom>
          <a:solidFill>
            <a:srgbClr val="F3F2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9550" y="1758963"/>
            <a:ext cx="3429000" cy="3327386"/>
          </a:xfrm>
          <a:prstGeom prst="rect">
            <a:avLst/>
          </a:prstGeom>
        </p:spPr>
      </p:pic>
      <p:sp>
        <p:nvSpPr>
          <p:cNvPr id="38" name="textbox 38"/>
          <p:cNvSpPr/>
          <p:nvPr/>
        </p:nvSpPr>
        <p:spPr>
          <a:xfrm>
            <a:off x="755639" y="531275"/>
            <a:ext cx="2660650" cy="1116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One-button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rotary operation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30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1m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inute to 99hours and 59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interval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0" algn="l" rtl="0" eaLnBrk="0">
              <a:lnSpc>
                <a:spcPct val="109000"/>
              </a:lnSpc>
              <a:spcBef>
                <a:spcPts val="65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timing function:An audible prompt will be automaticallyemitted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 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completed.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75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Optionalpulse  mode,intermittentoperati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  with  soft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78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start,uniformacceleration,effectiv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ely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preventing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815"/>
              </a:lnSpc>
              <a:spcBef>
                <a:spcPts val="3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splashing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1819" y="882631"/>
            <a:ext cx="1758955" cy="118113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7325" y="2076451"/>
            <a:ext cx="1739885" cy="1187426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7325" y="4438625"/>
            <a:ext cx="1746242" cy="889024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3681" y="0"/>
            <a:ext cx="1682747" cy="711187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89142" y="3790942"/>
            <a:ext cx="1530332" cy="603249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2111375" y="38100"/>
            <a:ext cx="1656715" cy="610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14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Standardlyequip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multiple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sponge tes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tube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ct val="141000"/>
              </a:lnSpc>
              <a:spcBef>
                <a:spcPts val="22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Suitable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forcentrf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uge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3415" algn="l" rtl="0" eaLnBrk="0">
              <a:lnSpc>
                <a:spcPts val="59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specifications  and  si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zes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2270125" y="4796155"/>
            <a:ext cx="1497330" cy="408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/Power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interface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0" algn="l" rtl="0" eaLnBrk="0">
              <a:lnSpc>
                <a:spcPct val="82000"/>
              </a:lnSpc>
              <a:spcBef>
                <a:spcPts val="95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Powerswitch/powe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rinterface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0050" algn="l" rtl="0" eaLnBrk="0">
              <a:lnSpc>
                <a:spcPts val="54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backof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27039" y="1255934"/>
            <a:ext cx="1410969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7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Texture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fixing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fixed press p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327039" y="3621087"/>
            <a:ext cx="2154554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suction cup machi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 feet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2365364" y="2455987"/>
            <a:ext cx="1107439" cy="278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8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plastic  body  iscoated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powder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coating,givingitavery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testure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.This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stableoscilla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327039" y="3778349"/>
            <a:ext cx="1191260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2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Fuly  ensure  that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isno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isplacement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oscillation.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7325" y="908044"/>
            <a:ext cx="3467093" cy="126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925" y="628650"/>
            <a:ext cx="3524250" cy="40703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974710" y="4221292"/>
            <a:ext cx="1569085" cy="344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0" algn="l" rtl="0" eaLnBrk="0">
              <a:lnSpc>
                <a:spcPts val="61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agjustnentkcbi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70000"/>
              </a:lnSpc>
              <a:spcBef>
                <a:spcPts val="10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cord                 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User Manual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1057283" y="807658"/>
            <a:ext cx="1699260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800" b="1" kern="0" spc="0" dirty="0">
                <a:solidFill>
                  <a:srgbClr val="3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800" b="1" kern="0" spc="50" dirty="0">
                <a:solidFill>
                  <a:srgbClr val="3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0" dirty="0">
                <a:solidFill>
                  <a:srgbClr val="3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</a:t>
            </a:r>
            <a:r>
              <a:rPr sz="800" b="1" kern="0" spc="-10" dirty="0">
                <a:solidFill>
                  <a:srgbClr val="30507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shows the standard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145"/>
              </a:lnSpc>
              <a:spcBef>
                <a:spcPts val="0"/>
              </a:spcBef>
            </a:pPr>
            <a:r>
              <a:rPr sz="800" b="1" kern="0" spc="-1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configuration</a:t>
            </a:r>
            <a:r>
              <a:rPr sz="800" b="1" kern="0" spc="8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305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273178" y="3071907"/>
            <a:ext cx="214502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Othersize  holediameters  can  becustomized  by  contacting  the  customer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service.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567055" y="1343025"/>
            <a:ext cx="896620" cy="265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1000"/>
              </a:lnSpc>
            </a:pP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10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diameterfoamtest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tube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racks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498600" y="1361440"/>
            <a:ext cx="850900" cy="24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50piecesof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12mm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diameterfoam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tes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tube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/>
              </a:rPr>
              <a:t>racks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2543810" y="1419225"/>
            <a:ext cx="854075" cy="189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4000"/>
              </a:lnSpc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φ29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foam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testtuberack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2644775" y="4284980"/>
            <a:ext cx="608965" cy="199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PoductQunbfcation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Certicate a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Warrarty 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ard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2609</Words>
  <Application>WPS 演示</Application>
  <PresentationFormat/>
  <Paragraphs>104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Arial</vt:lpstr>
      <vt:lpstr>SimHei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2025-05-10T04:40:18Z</dcterms:created>
  <dcterms:modified xsi:type="dcterms:W3CDTF">2025-05-10T04:40:18Z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2025-05-10T12:22:52Z</vt:filetime>
  </property>
  <property fmtid="{D5CDD505-2E9C-101B-9397-08002B2CF9AE}" pid="4" name="UsrData">
    <vt:lpwstr>681ed499f76c49001f6bc035wl</vt:lpwstr>
  </property>
  <property fmtid="{D5CDD505-2E9C-101B-9397-08002B2CF9AE}" pid="5" name="ICV">
    <vt:lpwstr>E604F546EFE644A3BFBA5D8A3C274A65_12</vt:lpwstr>
  </property>
  <property fmtid="{D5CDD505-2E9C-101B-9397-08002B2CF9AE}" pid="6" name="KSOProductBuildVer">
    <vt:lpwstr>2052-12.1.0.20784</vt:lpwstr>
  </property>
</Properties>
</file>