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5467350" cy="5257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31952" y="2003412"/>
            <a:ext cx="2622545" cy="186693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095504" y="3171959"/>
            <a:ext cx="2425064" cy="770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89100" algn="l" rtl="0" eaLnBrk="0">
              <a:lnSpc>
                <a:spcPts val="76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89100" algn="l" rtl="0" eaLnBrk="0">
              <a:lnSpc>
                <a:spcPct val="119000"/>
              </a:lnSpc>
              <a:spcBef>
                <a:spcPts val="1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button(size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625"/>
              </a:spcBef>
            </a:pP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LRRM-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LTIME</a:t>
            </a:r>
            <a:r>
              <a:rPr sz="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89100" algn="l" rtl="0" eaLnBrk="0">
              <a:lnSpc>
                <a:spcPct val="82000"/>
              </a:lnSpc>
              <a:spcBef>
                <a:spcPts val="250"/>
              </a:spcBef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STOP/RUN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1365" algn="l" rtl="0" eaLnBrk="0">
              <a:lnSpc>
                <a:spcPts val="815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(Long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press"th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ree seconds"to turn off and start the</a:t>
            </a:r>
            <a:endParaRPr sz="7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1809753" y="979750"/>
            <a:ext cx="1627504" cy="609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analysis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1950" algn="l" rtl="0" eaLnBrk="0">
              <a:lnSpc>
                <a:spcPts val="81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 directional structural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 8"/>
          <p:cNvSpPr/>
          <p:nvPr/>
        </p:nvSpPr>
        <p:spPr>
          <a:xfrm>
            <a:off x="2682354" y="2334474"/>
            <a:ext cx="444855" cy="44645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" name="textbox 10"/>
          <p:cNvSpPr/>
          <p:nvPr/>
        </p:nvSpPr>
        <p:spPr>
          <a:xfrm>
            <a:off x="2686056" y="2268167"/>
            <a:ext cx="454025" cy="570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295"/>
              </a:lnSpc>
            </a:pPr>
            <a:r>
              <a:rPr sz="31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89</a:t>
            </a:r>
            <a:endParaRPr sz="3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869937" y="3178339"/>
            <a:ext cx="686434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button(size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6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adjustment)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869937" y="2268766"/>
            <a:ext cx="561975" cy="3505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1B4CA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</a:t>
            </a:r>
            <a:r>
              <a:rPr sz="800" kern="0" spc="0" dirty="0">
                <a:solidFill>
                  <a:srgbClr val="1B4CA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800" kern="0" spc="-10" dirty="0">
                <a:solidFill>
                  <a:srgbClr val="1B4CA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-4Y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  <a:spcBef>
                <a:spcPts val="0"/>
              </a:spcBef>
            </a:pPr>
            <a:r>
              <a:rPr sz="800" kern="0" spc="10" dirty="0">
                <a:solidFill>
                  <a:srgbClr val="1B4CA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</a:t>
            </a:r>
            <a:r>
              <a:rPr sz="800" kern="0" spc="0" dirty="0">
                <a:solidFill>
                  <a:srgbClr val="1B4CA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800" kern="0" spc="10" dirty="0">
                <a:solidFill>
                  <a:srgbClr val="1B4CA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dd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-6Y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866903" y="4174938"/>
            <a:ext cx="76580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466167" y="2304282"/>
            <a:ext cx="227965" cy="305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955791" y="2120262"/>
            <a:ext cx="41655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JTEYS-2000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2851150" y="3876675"/>
            <a:ext cx="538480" cy="208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171700" y="1594485"/>
            <a:ext cx="679450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analysis</a:t>
            </a:r>
            <a:endParaRPr sz="8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9507" y="1685918"/>
            <a:ext cx="3168630" cy="2679688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908055" y="724593"/>
            <a:ext cx="3465829" cy="702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programmed speed regulation/timing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regulation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function,it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simultaneously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-4T/6T)</a:t>
            </a:r>
            <a:endParaRPr sz="800" kern="0" spc="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86232" y="2238373"/>
            <a:ext cx="222267" cy="190512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9899" y="1990730"/>
            <a:ext cx="253988" cy="133343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2776583" y="1963752"/>
            <a:ext cx="271779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20"/>
              </a:lnSpc>
            </a:pP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60587" y="1997064"/>
            <a:ext cx="247651" cy="101591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3328392" y="1992802"/>
            <a:ext cx="247015" cy="105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50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98845" y="2492389"/>
            <a:ext cx="76189" cy="114299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1529472" y="2520707"/>
            <a:ext cx="77469" cy="175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川</a:t>
            </a:r>
            <a:r>
              <a:rPr sz="400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书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511567" y="2640845"/>
            <a:ext cx="74294" cy="838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38200" y="815975"/>
            <a:ext cx="3790950" cy="362585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95447" y="1647817"/>
            <a:ext cx="260362" cy="101596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33744" y="1616091"/>
            <a:ext cx="260362" cy="101596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098562" y="1366316"/>
            <a:ext cx="30797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1206490" y="1668964"/>
            <a:ext cx="273684" cy="98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54233" y="1679580"/>
            <a:ext cx="234963" cy="63488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1962140" y="2206342"/>
            <a:ext cx="97789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65"/>
              </a:lnSpc>
            </a:pPr>
            <a:r>
              <a:rPr sz="600" kern="0" spc="-50" dirty="0">
                <a:solidFill>
                  <a:srgbClr val="FFFFFF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皿</a:t>
            </a:r>
            <a:endParaRPr sz="6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476375"/>
            <a:ext cx="5467350" cy="230505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120648" y="1539160"/>
            <a:ext cx="4629150" cy="189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</a:t>
            </a:r>
            <a:r>
              <a:rPr sz="2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lti connected electric</a:t>
            </a:r>
            <a:r>
              <a:rPr sz="26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mixe</a:t>
            </a:r>
            <a:r>
              <a:rPr sz="2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2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5415" algn="l" rtl="0" eaLnBrk="0">
              <a:lnSpc>
                <a:spcPts val="1360"/>
              </a:lnSpc>
              <a:spcBef>
                <a:spcPts val="305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  digital    display·Permanent   magn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    DC    motor·Stable   speed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8815" algn="l" rtl="0" eaLnBrk="0">
              <a:lnSpc>
                <a:spcPts val="1360"/>
              </a:lnSpc>
              <a:spcBef>
                <a:spcPts val="0"/>
              </a:spcBef>
            </a:pPr>
            <a:r>
              <a:rPr sz="10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1000" kern="0" spc="1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noise,manual</a:t>
            </a:r>
            <a:r>
              <a:rPr sz="1000" kern="0" spc="1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 function,power</a:t>
            </a:r>
            <a:r>
              <a:rPr sz="10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-off</a:t>
            </a:r>
            <a:r>
              <a:rPr sz="1000" kern="0" spc="9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memory function</a:t>
            </a:r>
            <a:endParaRPr sz="1000" kern="0" spc="-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80"/>
          <p:cNvSpPr/>
          <p:nvPr/>
        </p:nvSpPr>
        <p:spPr>
          <a:xfrm>
            <a:off x="1418590" y="302895"/>
            <a:ext cx="2795905" cy="1342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0" algn="ctr" rtl="0" eaLnBrk="0">
              <a:lnSpc>
                <a:spcPct val="100000"/>
              </a:lnSpc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13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stics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84000"/>
              </a:lnSpc>
              <a:spcBef>
                <a:spcPts val="395"/>
              </a:spcBef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 funct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ional experience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2800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  funct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ions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endParaRPr sz="9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536813" y="3047994"/>
            <a:ext cx="615951" cy="622280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36813" y="1720859"/>
            <a:ext cx="615951" cy="615952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17285" y="3075299"/>
            <a:ext cx="615951" cy="615952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30336" y="1720830"/>
            <a:ext cx="609573" cy="622331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30336" y="3074664"/>
            <a:ext cx="609573" cy="615952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717920" y="1734829"/>
            <a:ext cx="609609" cy="609573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2365378" y="3825714"/>
            <a:ext cx="949960" cy="217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26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 programmed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control/spee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regulation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1260461" y="3888404"/>
            <a:ext cx="86423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7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2471420" y="2472055"/>
            <a:ext cx="747395" cy="217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Sheet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metal sp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260475" y="2539365"/>
            <a:ext cx="749935" cy="197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0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   display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3791588" y="3887922"/>
            <a:ext cx="53594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ection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3886214" y="2521209"/>
            <a:ext cx="273050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table 10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960" y="59690"/>
          <a:ext cx="5332730" cy="5052060"/>
        </p:xfrm>
        <a:graphic>
          <a:graphicData uri="http://schemas.openxmlformats.org/drawingml/2006/table">
            <a:tbl>
              <a:tblPr/>
              <a:tblGrid>
                <a:gridCol w="879475"/>
                <a:gridCol w="758190"/>
                <a:gridCol w="758190"/>
                <a:gridCol w="750570"/>
                <a:gridCol w="758190"/>
                <a:gridCol w="766445"/>
                <a:gridCol w="661670"/>
              </a:tblGrid>
              <a:tr h="31305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9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MODE</a:t>
                      </a:r>
                      <a:r>
                        <a:rPr sz="9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endParaRPr sz="900" kern="0" spc="-3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</a:t>
                      </a:r>
                      <a:r>
                        <a:rPr sz="8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</a:t>
                      </a:r>
                      <a:endParaRPr sz="800" kern="0" spc="4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ctr" rtl="0" eaLnBrk="0">
                        <a:lnSpc>
                          <a:spcPts val="104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</a:t>
                      </a:r>
                      <a:r>
                        <a:rPr sz="8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</a:t>
                      </a:r>
                      <a:endParaRPr sz="800" kern="0" spc="4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7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-4T</a:t>
                      </a:r>
                      <a:endParaRPr sz="800" kern="0" spc="3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7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-6T</a:t>
                      </a:r>
                      <a:endParaRPr sz="800" kern="0" spc="3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7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-4Y</a:t>
                      </a:r>
                      <a:endParaRPr sz="800" kern="0" spc="3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ctr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SN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DD</a:t>
                      </a: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-6Y</a:t>
                      </a:r>
                      <a:endParaRPr sz="800" kern="0" spc="3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2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9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 voltage</a:t>
                      </a:r>
                      <a:endParaRPr sz="900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</a:t>
                      </a:r>
                      <a:r>
                        <a:rPr sz="800" kern="0" spc="10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800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5000"/>
                        </a:lnSpc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Whole machine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power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220W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260W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9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Starting powe</a:t>
                      </a:r>
                      <a:r>
                        <a:rPr lang="en-US" sz="9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</a:t>
                      </a:r>
                      <a:endParaRPr lang="en-US" sz="900" kern="0" spc="-3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&lt;40W</a:t>
                      </a:r>
                      <a:endParaRPr sz="800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 mo</a:t>
                      </a:r>
                      <a:r>
                        <a:rPr sz="9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</a:t>
                      </a:r>
                      <a:endParaRPr sz="900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1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LCD</a:t>
                      </a:r>
                      <a:r>
                        <a:rPr sz="800" kern="0" spc="1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8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Adjustable</a:t>
                      </a:r>
                      <a:r>
                        <a:rPr sz="800" kern="0" spc="9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8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2725" algn="ctr" rtl="0" eaLnBrk="0">
                        <a:lnSpc>
                          <a:spcPts val="1590"/>
                        </a:lnSpc>
                      </a:pP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rpm</a:t>
                      </a:r>
                      <a:r>
                        <a:rPr lang="en-US"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fange</a:t>
                      </a:r>
                      <a:endParaRPr sz="9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212725" algn="ctr" rtl="0" eaLnBrk="0">
                        <a:lnSpc>
                          <a:spcPts val="1590"/>
                        </a:lnSpc>
                      </a:pPr>
                      <a:endParaRPr lang="en-US" sz="900" kern="0" spc="1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200-3000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800" b="1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200-1800</a:t>
                      </a:r>
                      <a:endParaRPr sz="800" b="1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800" b="1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300-3000</a:t>
                      </a:r>
                      <a:endParaRPr sz="800" b="1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2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Mixing capaci</a:t>
                      </a:r>
                      <a:r>
                        <a:rPr sz="8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</a:t>
                      </a:r>
                      <a:endParaRPr sz="800" kern="0" spc="-3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5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MLx</a:t>
                      </a: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sz="800" kern="0" spc="1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" algn="ctr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5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" algn="ctr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MLx</a:t>
                      </a: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sz="800" kern="0" spc="9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</a:t>
                      </a:r>
                      <a:endParaRPr sz="9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9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Timing range m</a:t>
                      </a:r>
                      <a:r>
                        <a:rPr sz="900" kern="0" spc="-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</a:t>
                      </a:r>
                      <a:r>
                        <a:rPr lang="en-US" sz="900" kern="0" spc="-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endParaRPr lang="en-US" sz="900" kern="0" spc="-4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5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ctr" rtl="0" eaLnBrk="0">
                        <a:lnSpc>
                          <a:spcPts val="1060"/>
                        </a:lnSpc>
                        <a:spcBef>
                          <a:spcPts val="5"/>
                        </a:spcBef>
                      </a:pPr>
                      <a:r>
                        <a:rPr sz="8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0-120</a:t>
                      </a:r>
                      <a:endParaRPr sz="800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0-999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r>
                        <a:rPr sz="9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way of workin</a:t>
                      </a:r>
                      <a:r>
                        <a:rPr lang="en-US" sz="9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900" kern="0" spc="-2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continuous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Timed adjust</a:t>
                      </a:r>
                      <a:r>
                        <a:rPr sz="9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me</a:t>
                      </a: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nt method</a:t>
                      </a:r>
                      <a:r>
                        <a:rPr sz="900" kern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 </a:t>
                      </a:r>
                      <a:endParaRPr sz="900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1300" kern="0" spc="10" baseline="-600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MANUAL</a:t>
                      </a:r>
                      <a:endParaRPr sz="1300" kern="0" spc="10" baseline="-600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85oending and</a:t>
                      </a:r>
                      <a:r>
                        <a:rPr sz="800" kern="0" spc="6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</a:t>
                      </a:r>
                      <a:r>
                        <a:rPr sz="1000" kern="0" baseline="1400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osoonding</a:t>
                      </a:r>
                      <a:endParaRPr sz="1000" kern="0" spc="20" baseline="1400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1300" kern="0" spc="-10" baseline="200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Manual</a:t>
                      </a:r>
                      <a:r>
                        <a:rPr sz="800" kern="0" spc="10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300" kern="0" spc="-10" baseline="200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lifting</a:t>
                      </a:r>
                      <a:endParaRPr sz="1300" kern="0" spc="-10" baseline="200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Mixin</a:t>
                      </a: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paddl</a:t>
                      </a:r>
                      <a:r>
                        <a:rPr lang="en-US"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lang="en-US" sz="900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7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7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diameter</a:t>
                      </a:r>
                      <a:r>
                        <a:rPr sz="7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movable</a:t>
                      </a:r>
                      <a:r>
                        <a:rPr sz="7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r>
                        <a:rPr sz="7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</a:t>
                      </a:r>
                      <a:r>
                        <a:rPr sz="700" kern="0" spc="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steel</a:t>
                      </a:r>
                      <a:r>
                        <a:rPr sz="700" kern="0" spc="8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stirring</a:t>
                      </a:r>
                      <a:r>
                        <a:rPr sz="7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blade</a:t>
                      </a:r>
                      <a:endParaRPr sz="700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86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900" kern="0" spc="1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9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4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1300" algn="ctr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800" kern="0" spc="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DC perman</a:t>
                      </a: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ent magnet motor</a:t>
                      </a:r>
                      <a:endParaRPr sz="800" kern="0" spc="2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900" kern="0" spc="-4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900" kern="0" spc="-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et weight </a:t>
                      </a:r>
                      <a:r>
                        <a:rPr sz="9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</a:t>
                      </a:r>
                      <a:r>
                        <a:rPr lang="en-US" sz="900" kern="0" spc="-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</a:t>
                      </a:r>
                      <a:endParaRPr lang="en-US" sz="900" kern="0" spc="-2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b="1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23.5</a:t>
                      </a:r>
                      <a:endParaRPr sz="800" b="1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31.5</a:t>
                      </a:r>
                      <a:endParaRPr sz="800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1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22.5</a:t>
                      </a:r>
                      <a:endParaRPr sz="800" b="1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1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27.5</a:t>
                      </a:r>
                      <a:endParaRPr sz="800" b="1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1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23.5</a:t>
                      </a:r>
                      <a:endParaRPr sz="800" b="1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800" b="1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31.5</a:t>
                      </a:r>
                      <a:endParaRPr sz="800" b="1" kern="0" spc="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7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900" kern="0" spc="13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 </a:t>
                      </a: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9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LxWxH  mm</a:t>
                      </a:r>
                      <a:r>
                        <a:rPr sz="9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9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6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ctr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610×280</a:t>
                      </a:r>
                      <a:endParaRPr sz="8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77800" algn="ctr" rtl="0" eaLnBrk="0">
                        <a:lnSpc>
                          <a:spcPts val="1350"/>
                        </a:lnSpc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x700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8000"/>
                        </a:lnSpc>
                      </a:pPr>
                      <a:endParaRPr sz="2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165" indent="-94615" algn="ctr" rtl="0" eaLnBrk="0">
                        <a:lnSpc>
                          <a:spcPct val="149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920×280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×700</a:t>
                      </a:r>
                      <a:endParaRPr sz="800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3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0" indent="69850" algn="ctr" rtl="0" eaLnBrk="0">
                        <a:lnSpc>
                          <a:spcPct val="149000"/>
                        </a:lnSpc>
                        <a:spcBef>
                          <a:spcPts val="5"/>
                        </a:spcBef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610×280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×700</a:t>
                      </a:r>
                      <a:endParaRPr sz="800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2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indent="-76200" algn="ctr" rtl="0" eaLnBrk="0">
                        <a:lnSpc>
                          <a:spcPct val="149000"/>
                        </a:lnSpc>
                        <a:spcBef>
                          <a:spcPts val="0"/>
                        </a:spcBef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920×280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⁷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00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endParaRPr sz="2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3515" indent="-88900" algn="ctr" rtl="0" eaLnBrk="0">
                        <a:lnSpc>
                          <a:spcPct val="144000"/>
                        </a:lnSpc>
                      </a:pPr>
                      <a:r>
                        <a:rPr sz="800" kern="0" spc="2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610×280</a:t>
                      </a:r>
                      <a:r>
                        <a:rPr sz="800" kern="0" spc="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x700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50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indent="-82550" algn="ctr" rtl="0" eaLnBrk="0">
                        <a:lnSpc>
                          <a:spcPct val="138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920x280   x700</a:t>
                      </a:r>
                      <a:endParaRPr sz="800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84300" y="238125"/>
            <a:ext cx="2698750" cy="4781550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1574788" y="1535229"/>
            <a:ext cx="2492375" cy="1289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screen,clear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sible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0" algn="l" rtl="0" eaLnBrk="0">
              <a:lnSpc>
                <a:spcPct val="79000"/>
              </a:lnSpc>
              <a:spcBef>
                <a:spcPts val="15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content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7200" algn="l" rtl="0" eaLnBrk="0">
              <a:lnSpc>
                <a:spcPct val="89000"/>
              </a:lnSpc>
              <a:spcBef>
                <a:spcPts val="590"/>
              </a:spcBef>
            </a:pP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-4Y/6Y,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-4T/6T)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800" algn="l" rtl="0" eaLnBrk="0">
              <a:lnSpc>
                <a:spcPts val="700"/>
              </a:lnSpc>
              <a:spcBef>
                <a:spcPts val="90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Sheet metal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spray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800" algn="l" rtl="0" eaLnBrk="0">
              <a:lnSpc>
                <a:spcPts val="7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exquisite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eautiful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3000"/>
              </a:lnSpc>
              <a:spcBef>
                <a:spcPts val="109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  manual    lifting    functio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nthe    instrument    can    be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adjusted    up    and    down,making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   convenient,fast,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labor-sav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Synchronized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 with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lighting,convenient for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experimenters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observe</a:t>
            </a:r>
            <a:endParaRPr sz="7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66854" y="3692507"/>
            <a:ext cx="2222501" cy="1327166"/>
          </a:xfrm>
          <a:prstGeom prst="rect">
            <a:avLst/>
          </a:prstGeom>
        </p:spPr>
      </p:pic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1790703" y="255890"/>
          <a:ext cx="1682114" cy="814070"/>
        </p:xfrm>
        <a:graphic>
          <a:graphicData uri="http://schemas.openxmlformats.org/drawingml/2006/table">
            <a:tbl>
              <a:tblPr/>
              <a:tblGrid>
                <a:gridCol w="736600"/>
                <a:gridCol w="945514"/>
              </a:tblGrid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600"/>
                        </a:lnSpc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Intelligent</a:t>
                      </a: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2555" algn="l" rtl="0" eaLnBrk="0">
                        <a:lnSpc>
                          <a:spcPts val="1600"/>
                        </a:lnSpc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</a:t>
                      </a: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4519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655"/>
                        </a:lnSpc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display</a:t>
                      </a: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2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Beautiful</a:t>
                      </a: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865"/>
                        </a:lnSpc>
                        <a:spcBef>
                          <a:spcPts val="5"/>
                        </a:spcBef>
                      </a:pPr>
                      <a:r>
                        <a:rPr sz="12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appearance</a:t>
                      </a:r>
                      <a:endParaRPr sz="1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92175" y="0"/>
            <a:ext cx="3683000" cy="525780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190614" y="119369"/>
            <a:ext cx="3084195" cy="33451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7550" algn="l" rtl="0" eaLnBrk="0">
              <a:lnSpc>
                <a:spcPts val="1650"/>
              </a:lnSpc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programmed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7550" algn="l" rtl="0" eaLnBrk="0">
              <a:lnSpc>
                <a:spcPts val="1650"/>
              </a:lnSpc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15950" algn="l" rtl="0" eaLnBrk="0">
              <a:lnSpc>
                <a:spcPts val="1790"/>
              </a:lnSpc>
              <a:spcBef>
                <a:spcPts val="1430"/>
              </a:spcBef>
            </a:pP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12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on/timing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680"/>
              </a:lnSpc>
              <a:spcBef>
                <a:spcPts val="15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    with     speed     regulation      and     time     adjustment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functions,it     can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0415" algn="l" rtl="0" eaLnBrk="0">
              <a:lnSpc>
                <a:spcPts val="885"/>
              </a:lnSpc>
              <a:spcBef>
                <a:spcPts val="18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Simultaneously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-4T/6T)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2300" algn="l" rtl="0" eaLnBrk="0">
              <a:lnSpc>
                <a:spcPts val="168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 workstations   and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76300" algn="l" rtl="0" eaLnBrk="0">
              <a:lnSpc>
                <a:spcPts val="680"/>
              </a:lnSpc>
              <a:spcBef>
                <a:spcPts val="15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(SN-DD-4Y/6Y,SN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-DD-4/6)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50"/>
              </a:spcBef>
            </a:pPr>
            <a:r>
              <a:rPr sz="500" kern="0" spc="-10" dirty="0">
                <a:solidFill>
                  <a:srgbClr val="545A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1600" algn="l" rtl="0" eaLnBrk="0">
              <a:lnSpc>
                <a:spcPct val="77000"/>
              </a:lnSpc>
            </a:pPr>
            <a:r>
              <a:rPr sz="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b="1" kern="0" spc="-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口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500" b="1" kern="0" spc="-4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口</a:t>
            </a:r>
            <a:endParaRPr sz="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2519735" y="3851743"/>
            <a:ext cx="66039" cy="2203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3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3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</a:t>
            </a: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4" name="textbox 124"/>
          <p:cNvSpPr/>
          <p:nvPr/>
        </p:nvSpPr>
        <p:spPr>
          <a:xfrm rot="16200000">
            <a:off x="3005101" y="3930648"/>
            <a:ext cx="96519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9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■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50900" y="31750"/>
            <a:ext cx="3765550" cy="51943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1739898" y="60707"/>
            <a:ext cx="2654935" cy="1982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ts val="2045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ct val="79000"/>
              </a:lnSpc>
              <a:spcBef>
                <a:spcPts val="400"/>
              </a:spcBef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Sheet metal</a:t>
            </a:r>
            <a:r>
              <a:rPr sz="13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spray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ts val="1600"/>
              </a:lnSpc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coating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815"/>
              </a:lnSpc>
              <a:spcBef>
                <a:spcPts val="19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shell adopts sheet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spray coating,which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sturdy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05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  anti  slip  pads  to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protect  the  experimental  container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680"/>
              </a:lnSpc>
              <a:spcBef>
                <a:spcPts val="115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grounding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ction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4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28761" y="1885962"/>
            <a:ext cx="2990855" cy="1974834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942969" y="1960569"/>
            <a:ext cx="985519" cy="164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2315" algn="l" rtl="0" eaLnBrk="0">
              <a:lnSpc>
                <a:spcPct val="88000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  <a:spcBef>
                <a:spcPts val="24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B53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</a:t>
            </a:r>
            <a:r>
              <a:rPr sz="800" kern="0" spc="-20" dirty="0">
                <a:solidFill>
                  <a:srgbClr val="0B53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  <a:spcBef>
                <a:spcPts val="24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Lifting      platfom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2900" algn="l" rtl="0" eaLnBrk="0">
              <a:lnSpc>
                <a:spcPts val="109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3902072" y="2255514"/>
            <a:ext cx="676275" cy="1263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765" algn="l" rtl="0" eaLnBrk="0">
              <a:lnSpc>
                <a:spcPts val="109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     paddle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lift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1933588" y="1354014"/>
            <a:ext cx="77724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39800" y="793750"/>
            <a:ext cx="3587750" cy="3670300"/>
          </a:xfrm>
          <a:prstGeom prst="rect">
            <a:avLst/>
          </a:prstGeom>
        </p:spPr>
      </p:pic>
      <p:graphicFrame>
        <p:nvGraphicFramePr>
          <p:cNvPr id="140" name="table 140"/>
          <p:cNvGraphicFramePr>
            <a:graphicFrameLocks noGrp="1"/>
          </p:cNvGraphicFramePr>
          <p:nvPr/>
        </p:nvGraphicFramePr>
        <p:xfrm>
          <a:off x="1165236" y="2371740"/>
          <a:ext cx="3136264" cy="1859915"/>
        </p:xfrm>
        <a:graphic>
          <a:graphicData uri="http://schemas.openxmlformats.org/drawingml/2006/table">
            <a:tbl>
              <a:tblPr/>
              <a:tblGrid>
                <a:gridCol w="568325"/>
                <a:gridCol w="1301750"/>
                <a:gridCol w="1266189"/>
              </a:tblGrid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Serial Num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ts val="995"/>
                        </a:lnSpc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ber</a:t>
                      </a:r>
                      <a:r>
                        <a:rPr sz="8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200" kern="0" spc="-10" baseline="-3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name</a:t>
                      </a:r>
                      <a:endParaRPr sz="1200" baseline="-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quantity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ts val="100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5465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ts val="1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1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unit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ts val="100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line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1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ts val="995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26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non-slip mat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6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4/6 pieces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55"/>
                        </a:lnSpc>
                        <a:spcBef>
                          <a:spcPts val="5"/>
                        </a:spcBef>
                      </a:pPr>
                      <a:r>
                        <a:rPr sz="5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Certificato of Conformity/Warra</a:t>
                      </a:r>
                      <a:r>
                        <a:rPr sz="5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endParaRPr sz="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7000"/>
                        </a:lnSpc>
                      </a:pP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r>
                        <a:rPr sz="8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1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ts val="995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operation</a:t>
                      </a:r>
                      <a:r>
                        <a:rPr sz="7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</a:t>
                      </a:r>
                      <a:r>
                        <a:rPr sz="7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structions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8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2" name="textbox 142"/>
          <p:cNvSpPr/>
          <p:nvPr/>
        </p:nvSpPr>
        <p:spPr>
          <a:xfrm>
            <a:off x="1847860" y="1143861"/>
            <a:ext cx="1616710" cy="643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24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24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acking</a:t>
            </a:r>
            <a:r>
              <a:rPr sz="24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115" algn="l" rtl="0" eaLnBrk="0">
              <a:lnSpc>
                <a:spcPts val="815"/>
              </a:lnSpc>
              <a:spcBef>
                <a:spcPts val="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20*403"/>
  <p:tag name="TABLE_ENDDRAG_RECT" val="3*5*420*403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3755</Words>
  <Application>WPS 演示</Application>
  <PresentationFormat/>
  <Paragraphs>425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Arial</vt:lpstr>
      <vt:lpstr>SimHei</vt:lpstr>
      <vt:lpstr>STXingkai</vt:lpstr>
      <vt:lpstr>Segoe Print</vt:lpstr>
      <vt:lpstr>FangSong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2025-04-24T03:51:17Z</dcterms:created>
  <dcterms:modified xsi:type="dcterms:W3CDTF">2025-04-24T03:51:17Z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2025-04-24T11:28:28Z</vt:filetime>
  </property>
  <property fmtid="{D5CDD505-2E9C-101B-9397-08002B2CF9AE}" pid="4" name="UsrData">
    <vt:lpwstr>6809afd7bd3901001f24287cwl</vt:lpwstr>
  </property>
  <property fmtid="{D5CDD505-2E9C-101B-9397-08002B2CF9AE}" pid="5" name="ICV">
    <vt:lpwstr>F6F3C110BB9148C28D609393288892D0_12</vt:lpwstr>
  </property>
  <property fmtid="{D5CDD505-2E9C-101B-9397-08002B2CF9AE}" pid="6" name="KSOProductBuildVer">
    <vt:lpwstr>2052-12.1.0.20784</vt:lpwstr>
  </property>
</Properties>
</file>