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5683250" cy="48323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0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65200" y="492125"/>
            <a:ext cx="3752850" cy="38481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123967" y="608912"/>
            <a:ext cx="2744470" cy="820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display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75"/>
              </a:lnSpc>
              <a:spcBef>
                <a:spcPts val="121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display,adjustable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peed,time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parameters,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1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intuitive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parameters,automatic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memory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16067" y="2016126"/>
            <a:ext cx="2940019" cy="66041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790699" y="3233617"/>
            <a:ext cx="853439" cy="505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3715" algn="l" rtl="0" eaLnBrk="0">
              <a:lnSpc>
                <a:spcPct val="92000"/>
              </a:lnSpc>
            </a:pPr>
            <a:r>
              <a:rPr sz="11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7865" algn="l" rtl="0" eaLnBrk="0">
              <a:lnSpc>
                <a:spcPct val="87000"/>
              </a:lnSpc>
              <a:spcBef>
                <a:spcPts val="1140"/>
              </a:spcBef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5"/>
              </a:spcBef>
            </a:pPr>
            <a:r>
              <a:rPr sz="500" kern="0" spc="10" dirty="0">
                <a:solidFill>
                  <a:srgbClr val="A09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Push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123967" y="1438917"/>
            <a:ext cx="624205" cy="473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0-99h59min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3098792" y="3252704"/>
            <a:ext cx="433069" cy="366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3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500" kern="0" spc="10" dirty="0">
                <a:solidFill>
                  <a:srgbClr val="606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Start.Stop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48155" y="587365"/>
            <a:ext cx="425460" cy="323856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4254482" y="900239"/>
            <a:ext cx="430530" cy="205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0" indent="-152400" algn="l" rtl="0" eaLnBrk="0">
              <a:lnSpc>
                <a:spcPct val="11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crystal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2698738" y="3410758"/>
            <a:ext cx="330834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D00155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ct val="88000"/>
              </a:lnSpc>
              <a:spcBef>
                <a:spcPts val="0"/>
              </a:spcBef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Switoh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3746496" y="3569917"/>
            <a:ext cx="224154" cy="200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450" rIns="0" bIns="0"/>
          <a:lstStyle/>
          <a:p>
            <a:pPr marL="12700" algn="l" rtl="0" eaLnBrk="0">
              <a:lnSpc>
                <a:spcPct val="123000"/>
              </a:lnSpc>
              <a:spcBef>
                <a:spcPts val="5"/>
              </a:spcBef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Push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485892" y="2884472"/>
            <a:ext cx="276859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LICHEN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69950" y="520700"/>
            <a:ext cx="3943350" cy="3790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2"/>
          <p:cNvSpPr/>
          <p:nvPr/>
        </p:nvSpPr>
        <p:spPr>
          <a:xfrm>
            <a:off x="1343660" y="3871595"/>
            <a:ext cx="977265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49450" indent="-1936750" algn="l" rtl="0" eaLnBrk="0">
              <a:lnSpc>
                <a:spcPct val="117000"/>
              </a:lnSpc>
            </a:pPr>
            <a:r>
              <a:rPr sz="800" kern="0" spc="30" baseline="-7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sets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of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running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programs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1470022" y="2595740"/>
            <a:ext cx="2887979" cy="161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7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                </a:t>
            </a:r>
            <a:r>
              <a:rPr sz="1100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baseline="-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baseline="-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800" kern="0" spc="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reverse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baseline="3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</a:t>
            </a:r>
            <a:endParaRPr sz="800" baseline="3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3548364" y="2699447"/>
            <a:ext cx="52069" cy="65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1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3541654" y="2632585"/>
            <a:ext cx="76200" cy="77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3425834" y="2689236"/>
            <a:ext cx="135254" cy="75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3403286" y="2618615"/>
            <a:ext cx="140335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20838" y="3190863"/>
            <a:ext cx="615936" cy="615964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19476" y="1933589"/>
            <a:ext cx="615936" cy="61593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466970" y="3197208"/>
            <a:ext cx="622309" cy="609620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20838" y="1939934"/>
            <a:ext cx="622278" cy="609585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425819" y="3197208"/>
            <a:ext cx="615967" cy="60962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473312" y="1939934"/>
            <a:ext cx="609625" cy="609585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1920876" y="885493"/>
            <a:ext cx="974725" cy="384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18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functional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666863" y="803280"/>
            <a:ext cx="241313" cy="558792"/>
          </a:xfrm>
          <a:prstGeom prst="rect">
            <a:avLst/>
          </a:prstGeom>
        </p:spPr>
      </p:pic>
      <p:sp>
        <p:nvSpPr>
          <p:cNvPr id="2" name="textbox 42"/>
          <p:cNvSpPr/>
          <p:nvPr/>
        </p:nvSpPr>
        <p:spPr>
          <a:xfrm>
            <a:off x="2371725" y="3920490"/>
            <a:ext cx="929640" cy="1035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6000"/>
              </a:lnSpc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Automatic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memory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function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</a:t>
            </a:r>
            <a:endParaRPr sz="500" kern="0" spc="30" dirty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949450" indent="-1936750" algn="l" rtl="0" eaLnBrk="0">
              <a:lnSpc>
                <a:spcPct val="117000"/>
              </a:lnSpc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textbox 42"/>
          <p:cNvSpPr/>
          <p:nvPr/>
        </p:nvSpPr>
        <p:spPr>
          <a:xfrm>
            <a:off x="3352165" y="3871595"/>
            <a:ext cx="1644650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49450" indent="-1936750" algn="l" rtl="0" eaLnBrk="0">
              <a:lnSpc>
                <a:spcPct val="117000"/>
              </a:lnSpc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8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tomporature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5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" name="table 70"/>
          <p:cNvGraphicFramePr>
            <a:graphicFrameLocks noGrp="1"/>
          </p:cNvGraphicFramePr>
          <p:nvPr/>
        </p:nvGraphicFramePr>
        <p:xfrm>
          <a:off x="85711" y="1146171"/>
          <a:ext cx="5384800" cy="2736850"/>
        </p:xfrm>
        <a:graphic>
          <a:graphicData uri="http://schemas.openxmlformats.org/drawingml/2006/table">
            <a:tbl>
              <a:tblPr/>
              <a:tblGrid>
                <a:gridCol w="1406525"/>
                <a:gridCol w="1327150"/>
                <a:gridCol w="1327150"/>
                <a:gridCol w="1323975"/>
              </a:tblGrid>
              <a:tr h="2000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LC-MSH-10L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LC-MSH-20L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LC-MSH-50L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AC100-240V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AC100-240V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AC100-240V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Frequency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50Hz/60Hz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50Hz/60Hz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50Hz/60Hz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Whole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machine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9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city H20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3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3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0-1500rpm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50-1200rpm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50-1000rpm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control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-2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rpm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 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1-99h59mi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1-99h59mi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1-99h59mi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Workdisk materi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Working d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isk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205x215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275x265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390x390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9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2.6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3.8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5.6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size mm(L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×W×H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300X225X90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365X285X90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3000"/>
                        </a:lnSpc>
                      </a:pP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90X400X90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2" name="textbox 72"/>
          <p:cNvSpPr/>
          <p:nvPr/>
        </p:nvSpPr>
        <p:spPr>
          <a:xfrm>
            <a:off x="63512" y="820067"/>
            <a:ext cx="762634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54075" y="0"/>
            <a:ext cx="3975100" cy="483235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1063622" y="298452"/>
            <a:ext cx="2406650" cy="1243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50"/>
              </a:lnSpc>
            </a:pPr>
            <a:r>
              <a:rPr sz="21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</a:t>
            </a:r>
            <a:r>
              <a:rPr sz="21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ushless dc</a:t>
            </a:r>
            <a:r>
              <a:rPr sz="2100" b="1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</a:t>
            </a:r>
            <a:r>
              <a:rPr sz="21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300"/>
              </a:lnSpc>
            </a:pPr>
            <a:r>
              <a:rPr sz="24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220"/>
              </a:spcBef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Adopting  DC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shless</a:t>
            </a:r>
            <a:r>
              <a:rPr sz="7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motor,low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45"/>
              </a:lnSpc>
              <a:spcBef>
                <a:spcPts val="5"/>
              </a:spcBef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free,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105"/>
              </a:spcBef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     oper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62431" y="222239"/>
            <a:ext cx="558779" cy="381030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4181492" y="657231"/>
            <a:ext cx="529590" cy="1765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5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  DC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algn="l" rtl="0" eaLnBrk="0">
              <a:lnSpc>
                <a:spcPct val="70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4038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motor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71550" y="958850"/>
            <a:ext cx="3740150" cy="2914650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14763" y="2527310"/>
            <a:ext cx="996936" cy="1022342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32087" y="1689086"/>
            <a:ext cx="812809" cy="476253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00194" y="2800355"/>
            <a:ext cx="590569" cy="628631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422404" y="3463666"/>
            <a:ext cx="653415" cy="28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6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Qualificati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1225560" y="1443403"/>
            <a:ext cx="111633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2457453" y="3581965"/>
            <a:ext cx="71120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3822682" y="3573036"/>
            <a:ext cx="486409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66858" y="1600189"/>
            <a:ext cx="203202" cy="203209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62305" y="1308112"/>
            <a:ext cx="203202" cy="203180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28885" y="3359151"/>
            <a:ext cx="196881" cy="190501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3105135" y="1145881"/>
            <a:ext cx="24574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35050" y="790575"/>
            <a:ext cx="3613150" cy="3251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1346</Words>
  <Application>WPS 演示</Application>
  <PresentationFormat/>
  <Paragraphs>181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Arial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2025-04-29T03:50:43Z</dcterms:created>
  <dcterms:modified xsi:type="dcterms:W3CDTF">2025-04-29T03:50:43Z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2025-04-29T11:43:22Z</vt:filetime>
  </property>
  <property fmtid="{D5CDD505-2E9C-101B-9397-08002B2CF9AE}" pid="4" name="UsrData">
    <vt:lpwstr>68104ad8bd3901001f3b854fwl</vt:lpwstr>
  </property>
  <property fmtid="{D5CDD505-2E9C-101B-9397-08002B2CF9AE}" pid="5" name="ICV">
    <vt:lpwstr>4FC04CA7DB14448F988FF31A8941CA3C_12</vt:lpwstr>
  </property>
  <property fmtid="{D5CDD505-2E9C-101B-9397-08002B2CF9AE}" pid="6" name="KSOProductBuildVer">
    <vt:lpwstr>2052-12.1.0.20784</vt:lpwstr>
  </property>
</Properties>
</file>