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</p:sldIdLst>
  <p:sldSz cx="3752850" cy="4699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jpeg"/><Relationship Id="rId10" Type="http://schemas.openxmlformats.org/officeDocument/2006/relationships/image" Target="../media/image12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000" y="444500"/>
            <a:ext cx="3498850" cy="3810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685802" y="639940"/>
            <a:ext cx="2298064" cy="892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ts val="88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penetration,stronger magnetic 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0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chassis with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r>
              <a:rPr sz="9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area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110000"/>
              </a:lnSpc>
              <a:spcBef>
                <a:spcPts val="15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rotating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platform,and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beaker,driving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agnetic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ts val="67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particles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beaker to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role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925" y="542925"/>
            <a:ext cx="3429000" cy="3613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625" y="1069975"/>
            <a:ext cx="3657600" cy="255905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292225" y="1137279"/>
            <a:ext cx="1059180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 can</a:t>
            </a:r>
            <a:r>
              <a:rPr sz="14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Promise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803277" y="2538602"/>
            <a:ext cx="2477135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3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Adjusting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    Control   heating       Time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operation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17716" y="2943225"/>
            <a:ext cx="482620" cy="482611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35064" y="2943225"/>
            <a:ext cx="482620" cy="482611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74985" y="2943225"/>
            <a:ext cx="482583" cy="482611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03285" y="2060583"/>
            <a:ext cx="482583" cy="482585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536841" y="2060583"/>
            <a:ext cx="482583" cy="482585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85937" y="2060583"/>
            <a:ext cx="476256" cy="482585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52412" y="2949571"/>
            <a:ext cx="476256" cy="47626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336672" y="1685912"/>
            <a:ext cx="1162055" cy="158763"/>
            <a:chOff x="0" y="0"/>
            <a:chExt cx="1162055" cy="158763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162055" cy="158763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-12700" y="-12700"/>
              <a:ext cx="1188085" cy="184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250" algn="l" rtl="0" eaLnBrk="0">
                <a:lnSpc>
                  <a:spcPts val="1020"/>
                </a:lnSpc>
                <a:spcBef>
                  <a:spcPts val="0"/>
                </a:spcBef>
              </a:pP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you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attracted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0" name="picture 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657468" y="1177915"/>
            <a:ext cx="355591" cy="285769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339712" y="3433962"/>
            <a:ext cx="75628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247785" y="3433962"/>
            <a:ext cx="64833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lifespan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032108" y="3427410"/>
            <a:ext cx="48895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vibration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2168512" y="3427410"/>
            <a:ext cx="36575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8985" y="1317614"/>
            <a:ext cx="190487" cy="1905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500" y="0"/>
            <a:ext cx="3625850" cy="46990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27015" y="418297"/>
            <a:ext cx="3516629" cy="3985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3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 fixing clip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0"/>
              </a:spcBef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355"/>
              </a:spcBef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probe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2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longer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worry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7515" algn="l" rtl="0" eaLnBrk="0">
              <a:lnSpc>
                <a:spcPts val="750"/>
              </a:lnSpc>
              <a:spcBef>
                <a:spcPts val="160"/>
              </a:spcBef>
              <a:tabLst>
                <a:tab pos="1752600" algn="l"/>
              </a:tabLst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39911" y="3886213"/>
            <a:ext cx="95250" cy="95248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127015" y="1367032"/>
            <a:ext cx="120459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  manually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etting</a:t>
            </a:r>
            <a:r>
              <a:rPr sz="7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27015" y="1455938"/>
            <a:ext cx="136334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thermometer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while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27015" y="1544843"/>
            <a:ext cx="133731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probe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clip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solve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27015" y="1634795"/>
            <a:ext cx="36322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problem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9516" y="742944"/>
          <a:ext cx="3765550" cy="3470275"/>
        </p:xfrm>
        <a:graphic>
          <a:graphicData uri="http://schemas.openxmlformats.org/drawingml/2006/table">
            <a:tbl>
              <a:tblPr/>
              <a:tblGrid>
                <a:gridCol w="498475"/>
                <a:gridCol w="361950"/>
                <a:gridCol w="374650"/>
                <a:gridCol w="349250"/>
                <a:gridCol w="349250"/>
                <a:gridCol w="336550"/>
                <a:gridCol w="349250"/>
                <a:gridCol w="342900"/>
                <a:gridCol w="349250"/>
                <a:gridCol w="454025"/>
              </a:tblGrid>
              <a:tr h="2508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ctr" rtl="0" eaLnBrk="0">
                        <a:lnSpc>
                          <a:spcPts val="285"/>
                        </a:lnSpc>
                        <a:spcBef>
                          <a:spcPts val="5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3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700" b="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2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7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supply</a:t>
                      </a:r>
                      <a:endParaRPr lang="en-US" altLang="zh-CN"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3C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ctr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9850" algn="ctr" rtl="0" eaLnBrk="0">
                        <a:lnSpc>
                          <a:spcPts val="460"/>
                        </a:lnSpc>
                        <a:spcBef>
                          <a:spcPts val="18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3815" algn="ctr" rtl="0" eaLnBrk="0">
                        <a:lnSpc>
                          <a:spcPct val="66000"/>
                        </a:lnSpc>
                        <a:spcBef>
                          <a:spcPts val="135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</a:t>
                      </a:r>
                      <a:endParaRPr sz="7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9F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zh-CN" sz="700" b="0" dirty="0"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RPM (revolutions per minute)</a:t>
                      </a:r>
                      <a:endParaRPr lang="en-US" altLang="zh-CN"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A3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ctr" rtl="0" eaLnBrk="0">
                        <a:lnSpc>
                          <a:spcPct val="83000"/>
                        </a:lnSpc>
                      </a:pPr>
                      <a:r>
                        <a:rPr lang="en-US" altLang="zh-CN"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power W</a:t>
                      </a:r>
                      <a:endParaRPr lang="en-US" altLang="zh-CN"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A0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5000"/>
                        </a:lnSpc>
                      </a:pPr>
                      <a:r>
                        <a:rPr lang="en-US" altLang="zh-CN" sz="7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range </a:t>
                      </a:r>
                      <a:r>
                        <a:rPr lang="" altLang="en-US" sz="7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endParaRPr lang="" altLang="en-US"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9F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5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265" algn="ct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mode</a:t>
                      </a:r>
                      <a:endParaRPr lang="en-US" altLang="zh-CN"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9F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69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3000"/>
                        </a:lnSpc>
                      </a:pPr>
                      <a:r>
                        <a:rPr lang="en-US" altLang="zh-CN" sz="7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Tray size mm</a:t>
                      </a:r>
                      <a:endParaRPr lang="en-US" altLang="zh-CN"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9F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7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notes</a:t>
                      </a:r>
                      <a:endParaRPr sz="700" b="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1C0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 magnetic stirrer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ctr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CJ78-1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" algn="ctr" rtl="0" eaLnBrk="0">
                        <a:lnSpc>
                          <a:spcPct val="79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0-2000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96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4064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225" algn="ctr" rtl="0" eaLnBrk="0">
                        <a:lnSpc>
                          <a:spcPts val="615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stirrer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ctr" rtl="0" eaLnBrk="0">
                        <a:lnSpc>
                          <a:spcPts val="725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CJJ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78-1</a:t>
                      </a:r>
                      <a:endParaRPr sz="7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8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0-2000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ctr" rtl="0" eaLnBrk="0">
                        <a:lnSpc>
                          <a:spcPts val="785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≤75</a:t>
                      </a:r>
                      <a:endParaRPr sz="7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 middle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11300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96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225"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magnetic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2225" algn="ctr" rtl="0" eaLnBrk="0">
                        <a:lnSpc>
                          <a:spcPts val="615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stirrer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CJJ79-1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8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0-2000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ctr" rtl="0" eaLnBrk="0">
                        <a:lnSpc>
                          <a:spcPts val="78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25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e middle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ts val="625"/>
                        </a:lnSpc>
                      </a:pP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Constant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42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magnetic stirrer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ctr" rtl="0" eaLnBrk="0">
                        <a:lnSpc>
                          <a:spcPts val="8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85-2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80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0-2000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8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ctr" rtl="0" eaLnBrk="0">
                        <a:lnSpc>
                          <a:spcPts val="78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73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 display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 in the middle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1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Electronic temperature control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Fixed time constant temperature magnetic stirrer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90-2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0-2000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ctr" rtl="0" eaLnBrk="0">
                        <a:lnSpc>
                          <a:spcPts val="80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ctr" rtl="0" eaLnBrk="0">
                        <a:lnSpc>
                          <a:spcPts val="785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≤150</a:t>
                      </a:r>
                      <a:endParaRPr sz="7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 display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Middle 125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Electronic temperature control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050" indent="24765" algn="ctr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 regular time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9050" indent="24765" algn="ctr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7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0-120 points</a:t>
                      </a:r>
                      <a:endParaRPr lang="en-US" altLang="zh-CN"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textbox 80"/>
          <p:cNvSpPr/>
          <p:nvPr/>
        </p:nvSpPr>
        <p:spPr>
          <a:xfrm>
            <a:off x="-8" y="228600"/>
            <a:ext cx="3740784" cy="508000"/>
          </a:xfrm>
          <a:prstGeom prst="rect">
            <a:avLst/>
          </a:prstGeom>
          <a:solidFill>
            <a:srgbClr val="365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77000"/>
              </a:lnSpc>
            </a:pPr>
            <a:endParaRPr sz="800" b="1" kern="0" spc="2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77000"/>
              </a:lnSpc>
            </a:pPr>
            <a:r>
              <a:rPr sz="800" b="1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Complete set</a:t>
            </a:r>
            <a:r>
              <a:rPr sz="800" b="1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800" b="1" kern="0" spc="2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77000"/>
              </a:lnSpc>
            </a:pP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</a:t>
            </a:r>
            <a:endParaRPr sz="800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77000"/>
              </a:lnSpc>
            </a:pPr>
            <a:r>
              <a:rPr sz="700" kern="0" spc="-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parameter</a:t>
            </a:r>
            <a:endParaRPr sz="700" kern="0" spc="-10" dirty="0">
              <a:solidFill>
                <a:schemeClr val="bg1">
                  <a:alpha val="100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ctr" rtl="0" eaLnBrk="0">
              <a:lnSpc>
                <a:spcPct val="77000"/>
              </a:lnSpc>
            </a:pPr>
            <a:r>
              <a:rPr sz="700" kern="0" spc="-4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700" kern="0" spc="7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700" kern="0" spc="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Focus on</a:t>
            </a:r>
            <a:r>
              <a:rPr sz="700" kern="0" spc="9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instrument</a:t>
            </a:r>
            <a:r>
              <a:rPr sz="700" kern="0" spc="5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10" dirty="0">
                <a:solidFill>
                  <a:schemeClr val="bg1"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quality</a:t>
            </a:r>
            <a:endParaRPr sz="700" kern="0" spc="10" dirty="0">
              <a:solidFill>
                <a:schemeClr val="bg1">
                  <a:alpha val="10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71220" y="-302895"/>
            <a:ext cx="5495925" cy="5305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1299</Words>
  <Application>WPS 演示</Application>
  <PresentationFormat/>
  <Paragraphs>189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Arial</vt:lpstr>
      <vt:lpstr>FangSong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2025-04-26T05:12:46Z</dcterms:created>
  <dcterms:modified xsi:type="dcterms:W3CDTF">2025-04-26T05:12:46Z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2025-04-26T12:44:18Z</vt:filetime>
  </property>
  <property fmtid="{D5CDD505-2E9C-101B-9397-08002B2CF9AE}" pid="4" name="UsrData">
    <vt:lpwstr>680c64a0bd3901001f2dca40wl</vt:lpwstr>
  </property>
  <property fmtid="{D5CDD505-2E9C-101B-9397-08002B2CF9AE}" pid="5" name="ICV">
    <vt:lpwstr>5289CE8D5C664603B65C3239C699D4DF_12</vt:lpwstr>
  </property>
  <property fmtid="{D5CDD505-2E9C-101B-9397-08002B2CF9AE}" pid="6" name="KSOProductBuildVer">
    <vt:lpwstr>2052-12.1.0.20784</vt:lpwstr>
  </property>
</Properties>
</file>