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8" Type="http://schemas.openxmlformats.org/officeDocument/2006/relationships/viewProps" Target="viewProps.xml"/><Relationship Id="rId17" Type="http://schemas.openxmlformats.org/officeDocument/2006/relationships/tableStyles" Target="tableStyles.xml"/><Relationship Id="rId16" Type="http://schemas.openxmlformats.org/officeDocument/2006/relationships/presProps" Target="presProps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454650" y="10522661"/>
            <a:ext cx="2318385" cy="2060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Fume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Hood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397"/>
              </a:spcBef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QS Certified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Instruments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09550" algn="l" rtl="0" eaLnBrk="0">
              <a:lnSpc>
                <a:spcPct val="85000"/>
              </a:lnSpc>
              <a:spcBef>
                <a:spcPts val="302"/>
              </a:spcBef>
              <a:tabLst/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0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   panel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3000"/>
              </a:lnSpc>
              <a:spcBef>
                <a:spcPts val="1411"/>
              </a:spcBef>
              <a:tabLst/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Five-layer fire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99000"/>
              </a:lnSpc>
              <a:spcBef>
                <a:spcPts val="5"/>
              </a:spcBef>
              <a:tabLst/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209550" algn="l" rtl="0" eaLnBrk="0">
              <a:lnSpc>
                <a:spcPct val="95000"/>
              </a:lnSpc>
              <a:spcBef>
                <a:spcPts val="908"/>
              </a:spcBef>
              <a:tabLst/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 sealing</a:t>
            </a:r>
            <a:endParaRPr sz="900" dirty="0">
              <a:latin typeface="Arial"/>
              <a:ea typeface="Arial"/>
              <a:cs typeface="Arial"/>
            </a:endParaRPr>
          </a:p>
          <a:p>
            <a:pPr marL="209550" algn="l" rtl="0" eaLnBrk="0">
              <a:lnSpc>
                <a:spcPct val="83000"/>
              </a:lnSpc>
              <a:spcBef>
                <a:spcPts val="57"/>
              </a:spcBef>
              <a:tabLst/>
            </a:pPr>
            <a:r>
              <a:rPr sz="10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property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537200" y="9899955"/>
            <a:ext cx="2216150" cy="640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Parsing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spcBef>
                <a:spcPts val="2"/>
              </a:spcBef>
              <a:tabLst/>
            </a:pPr>
            <a:r>
              <a:rPr sz="900" b="1" kern="0" spc="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</a:t>
            </a:r>
            <a:r>
              <a:rPr sz="900" b="1" kern="0" spc="5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b="1" kern="0" spc="2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5480050" y="12146800"/>
            <a:ext cx="944880" cy="1431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7000"/>
              </a:lnSpc>
              <a:tabLst/>
            </a:pPr>
            <a:r>
              <a:rPr sz="500" b="1" kern="0" spc="2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 the</a:t>
            </a:r>
            <a:r>
              <a:rPr sz="500" b="1" kern="0" spc="7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2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 door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3"/>
              </a:lnSpc>
              <a:spcBef>
                <a:spcPts val="688"/>
              </a:spcBef>
              <a:tabLst/>
            </a:pPr>
            <a:r>
              <a:rPr sz="700" b="1" kern="0" spc="-2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(any height</a:t>
            </a:r>
            <a:r>
              <a:rPr sz="700" b="1" kern="0" spc="6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b="1" kern="0" spc="4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hover)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8000"/>
              </a:lnSpc>
              <a:spcBef>
                <a:spcPts val="162"/>
              </a:spcBef>
              <a:tabLst/>
            </a:pPr>
            <a:r>
              <a:rPr sz="500" b="1" kern="0" spc="0" dirty="0">
                <a:solidFill>
                  <a:srgbClr val="2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 your</a:t>
            </a:r>
            <a:r>
              <a:rPr sz="500" b="1" kern="0" spc="-10" dirty="0">
                <a:solidFill>
                  <a:srgbClr val="2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own sink and</a:t>
            </a:r>
            <a:endParaRPr sz="500" dirty="0">
              <a:latin typeface="Arial"/>
              <a:ea typeface="Arial"/>
              <a:cs typeface="Arial"/>
            </a:endParaRPr>
          </a:p>
          <a:p>
            <a:pPr marL="304800" algn="l" rtl="0" eaLnBrk="0">
              <a:lnSpc>
                <a:spcPct val="81000"/>
              </a:lnSpc>
              <a:spcBef>
                <a:spcPts val="792"/>
              </a:spcBef>
              <a:tabLst/>
            </a:pPr>
            <a:r>
              <a:rPr sz="1000" b="1" kern="0" spc="-2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000" b="1" kern="0" spc="-2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aucet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54000" algn="l" rtl="0" eaLnBrk="0">
              <a:lnSpc>
                <a:spcPct val="105000"/>
              </a:lnSpc>
              <a:spcBef>
                <a:spcPts val="2"/>
              </a:spcBef>
              <a:tabLst/>
            </a:pPr>
            <a:r>
              <a:rPr sz="800" b="1" kern="0" spc="-1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</a:t>
            </a:r>
            <a:r>
              <a:rPr sz="800" b="1" kern="0" spc="-2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ity</a:t>
            </a:r>
            <a:r>
              <a:rPr sz="800" b="1" kern="0" spc="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b="1" kern="0" spc="1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9290050" y="11385295"/>
            <a:ext cx="637540" cy="2112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b="1" kern="0" spc="1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r>
              <a:rPr sz="700" b="1" kern="0" spc="10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1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311"/>
              </a:spcBef>
              <a:tabLst/>
            </a:pPr>
            <a:r>
              <a:rPr sz="1000" b="1" kern="0" spc="-20" dirty="0">
                <a:solidFill>
                  <a:srgbClr val="104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1000"/>
              </a:lnSpc>
              <a:spcBef>
                <a:spcPts val="308"/>
              </a:spcBef>
              <a:tabLst/>
            </a:pPr>
            <a:r>
              <a:rPr sz="1000" b="1" kern="0" spc="-20" dirty="0">
                <a:solidFill>
                  <a:srgbClr val="104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10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2000"/>
              </a:lnSpc>
              <a:spcBef>
                <a:spcPts val="66"/>
              </a:spcBef>
              <a:tabLst/>
            </a:pPr>
            <a:r>
              <a:rPr sz="1000" b="1" kern="0" spc="-10" dirty="0">
                <a:solidFill>
                  <a:srgbClr val="104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9017000" y="14331199"/>
            <a:ext cx="1115060" cy="302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2900" algn="l" rtl="0" eaLnBrk="0">
              <a:lnSpc>
                <a:spcPct val="87000"/>
              </a:lnSpc>
              <a:tabLst/>
            </a:pPr>
            <a:r>
              <a:rPr sz="500" b="1" kern="0" spc="2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Universal</a:t>
            </a:r>
            <a:r>
              <a:rPr sz="500" b="1" kern="0" spc="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b="1" kern="0" spc="2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</a:t>
            </a:r>
            <a:r>
              <a:rPr sz="500" b="1" kern="0" spc="10" dirty="0">
                <a:solidFill>
                  <a:srgbClr val="105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3"/>
              </a:lnSpc>
              <a:spcBef>
                <a:spcPts val="3"/>
              </a:spcBef>
              <a:tabLst/>
            </a:pPr>
            <a:r>
              <a:rPr sz="700" b="1" kern="0" spc="2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(Front wheel with b</a:t>
            </a:r>
            <a:r>
              <a:rPr sz="700" b="1" kern="0" spc="10" dirty="0">
                <a:solidFill>
                  <a:srgbClr val="205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rake)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6140450" y="11945855"/>
            <a:ext cx="1247139" cy="1591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8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7000"/>
              </a:lnSpc>
              <a:tabLst/>
            </a:pPr>
            <a:r>
              <a:rPr sz="600" b="1" kern="0" spc="20" dirty="0">
                <a:solidFill>
                  <a:srgbClr val="202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IIlumination</a:t>
            </a:r>
            <a:r>
              <a:rPr sz="600" b="1" kern="0" spc="30" dirty="0">
                <a:solidFill>
                  <a:srgbClr val="202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20" dirty="0">
                <a:solidFill>
                  <a:srgbClr val="103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Slow</a:t>
            </a:r>
            <a:endParaRPr sz="6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94000"/>
              </a:lnSpc>
              <a:spcBef>
                <a:spcPts val="224"/>
              </a:spcBef>
              <a:tabLst/>
            </a:pPr>
            <a:r>
              <a:rPr sz="600" b="1" kern="0" spc="0" dirty="0">
                <a:solidFill>
                  <a:srgbClr val="2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LAMP</a:t>
            </a:r>
            <a:r>
              <a:rPr sz="600" b="1" kern="0" spc="20" dirty="0">
                <a:solidFill>
                  <a:srgbClr val="2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600" kern="0" spc="0" dirty="0">
                <a:solidFill>
                  <a:srgbClr val="2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15950" algn="l" rtl="0" eaLnBrk="0">
              <a:lnSpc>
                <a:spcPts val="1954"/>
              </a:lnSpc>
              <a:spcBef>
                <a:spcPts val="435"/>
              </a:spcBef>
              <a:tabLst/>
            </a:pPr>
            <a:r>
              <a:rPr sz="900" b="1" kern="0" spc="-20" baseline="41115" dirty="0">
                <a:solidFill>
                  <a:srgbClr val="202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500" b="1" kern="0" spc="30" dirty="0">
                <a:solidFill>
                  <a:srgbClr val="202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-20" baseline="-57273" dirty="0">
                <a:solidFill>
                  <a:srgbClr val="3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500" kern="0" spc="10" dirty="0">
                <a:solidFill>
                  <a:srgbClr val="3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200" b="1" kern="0" spc="-20" baseline="16819" dirty="0">
                <a:solidFill>
                  <a:srgbClr val="2020D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900" kern="0" spc="-20" baseline="-57273" dirty="0">
                <a:solidFill>
                  <a:srgbClr val="3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900" baseline="-57273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operat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33411" y="12479273"/>
            <a:ext cx="88010" cy="208026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7115359" y="12614586"/>
            <a:ext cx="109854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600" kern="0" spc="-10" dirty="0">
                <a:solidFill>
                  <a:srgbClr val="3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7126730" y="12466573"/>
            <a:ext cx="12509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75"/>
              </a:lnSpc>
              <a:tabLst/>
            </a:pPr>
            <a:r>
              <a:rPr sz="1500" b="1" kern="0" spc="-20" dirty="0">
                <a:solidFill>
                  <a:srgbClr val="2020D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</a:t>
            </a:r>
            <a:endParaRPr sz="15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962888" y="12479273"/>
            <a:ext cx="92017" cy="208026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6889750" y="12614586"/>
            <a:ext cx="74294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600" kern="0" spc="0" dirty="0">
                <a:solidFill>
                  <a:srgbClr val="3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6897465" y="12499378"/>
            <a:ext cx="58419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600" b="1" kern="0" spc="-20" dirty="0">
                <a:solidFill>
                  <a:srgbClr val="202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6851650" y="9810750"/>
            <a:ext cx="1473200" cy="342900"/>
          </a:xfrm>
          <a:prstGeom prst="rect">
            <a:avLst/>
          </a:prstGeom>
          <a:solidFill>
            <a:srgbClr val="056A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r>
              <a:rPr sz="13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9455150" y="12566574"/>
            <a:ext cx="621665" cy="694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77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1450" indent="-133350" algn="l" rtl="0" eaLnBrk="0">
              <a:lnSpc>
                <a:spcPct val="98000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_Total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8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  aging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9721850" y="11317884"/>
            <a:ext cx="540384" cy="154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966325"/>
            <a:ext cx="4762500" cy="445135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946884" y="11077559"/>
            <a:ext cx="1993915" cy="2165359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949950" y="10480678"/>
            <a:ext cx="3613166" cy="495301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6146800" y="10207941"/>
            <a:ext cx="3226435" cy="221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6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same price with the</a:t>
            </a:r>
            <a:r>
              <a:rPr sz="16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same</a:t>
            </a:r>
            <a:r>
              <a:rPr sz="16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7727950" y="10568556"/>
            <a:ext cx="1584960" cy="309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900" b="1" kern="0" spc="2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If you</a:t>
            </a:r>
            <a:r>
              <a:rPr sz="900" b="1" kern="0" spc="17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b="1" kern="0" spc="2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want</a:t>
            </a:r>
            <a:r>
              <a:rPr sz="900" b="1" kern="0" spc="14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b="1" kern="0" spc="2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900" b="1" kern="0" spc="14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b="1" kern="0" spc="2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buy</a:t>
            </a:r>
            <a:r>
              <a:rPr sz="900" b="1" kern="0" spc="14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b="1" kern="0" spc="2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it,you</a:t>
            </a:r>
            <a:r>
              <a:rPr sz="900" b="1" kern="0" spc="16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b="1" kern="0" spc="20" dirty="0">
                <a:solidFill>
                  <a:srgbClr val="D0D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can</a:t>
            </a:r>
            <a:endParaRPr sz="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900" b="1" kern="0" spc="-1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buy</a:t>
            </a:r>
            <a:r>
              <a:rPr sz="900" b="1" kern="0" spc="6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 at</a:t>
            </a:r>
            <a:r>
              <a:rPr sz="900" b="1" kern="0" spc="3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900" b="1" kern="0" spc="4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900" b="1" kern="0" spc="4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C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6369065" y="10564575"/>
            <a:ext cx="897255" cy="275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b="1" kern="0" spc="16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900" b="1" kern="0" spc="10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b="1" kern="0" spc="15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buy</a:t>
            </a:r>
            <a:r>
              <a:rPr sz="900" b="1" kern="0" spc="15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D0D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68000"/>
              </a:lnSpc>
              <a:spcBef>
                <a:spcPts val="1"/>
              </a:spcBef>
              <a:tabLst/>
            </a:pPr>
            <a:r>
              <a:rPr sz="900" b="1" kern="0" spc="20" dirty="0">
                <a:solidFill>
                  <a:srgbClr val="D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anyway.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536509" y="6105475"/>
          <a:ext cx="14624050" cy="7112000"/>
        </p:xfrm>
        <a:graphic>
          <a:graphicData uri="http://schemas.openxmlformats.org/drawingml/2006/table">
            <a:tbl>
              <a:tblPr/>
              <a:tblGrid>
                <a:gridCol w="5222875"/>
                <a:gridCol w="3149600"/>
                <a:gridCol w="3175000"/>
                <a:gridCol w="3076575"/>
              </a:tblGrid>
              <a:tr h="1323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3540"/>
                        </a:lnSpc>
                        <a:tabLst/>
                      </a:pPr>
                      <a:r>
                        <a:rPr sz="2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4" algn="l" rtl="0" eaLnBrk="0">
                        <a:lnSpc>
                          <a:spcPct val="7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0730" algn="l" rtl="0" eaLnBrk="0">
                        <a:lnSpc>
                          <a:spcPts val="3540"/>
                        </a:lnSpc>
                        <a:tabLst/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SW-TFG-12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3430" algn="l" rtl="0" eaLnBrk="0">
                        <a:lnSpc>
                          <a:spcPts val="3540"/>
                        </a:lnSpc>
                        <a:tabLst/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SW-TFG-15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2630" algn="l" rtl="0" eaLnBrk="0">
                        <a:lnSpc>
                          <a:spcPts val="3540"/>
                        </a:lnSpc>
                        <a:tabLst/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SW-TFG-18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625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Drainage</a:t>
                      </a:r>
                      <a:r>
                        <a:rPr sz="1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peed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5590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0.25~0.45 m/</a:t>
                      </a: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2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28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755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Inlet</a:t>
                      </a:r>
                      <a:r>
                        <a:rPr sz="1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1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2900" algn="l" rtl="0" eaLnBrk="0">
                        <a:lnSpc>
                          <a:spcPts val="353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&gt;0.5Pa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05050" algn="l" rtl="0" eaLnBrk="0">
                        <a:lnSpc>
                          <a:spcPct val="6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72004" algn="l" rtl="0" eaLnBrk="0">
                        <a:lnSpc>
                          <a:spcPct val="83000"/>
                        </a:lnSpc>
                        <a:spcBef>
                          <a:spcPts val="15"/>
                        </a:spcBef>
                        <a:tabLst/>
                      </a:pPr>
                      <a:r>
                        <a:rPr sz="2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37050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75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1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285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2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500W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2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50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600W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9830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800W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4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200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2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760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200kg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0300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220kg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4580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250Kg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</a:t>
                      </a:r>
                      <a:r>
                        <a:rPr sz="1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area</a:t>
                      </a:r>
                      <a:r>
                        <a:rPr sz="19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</a:t>
                      </a:r>
                      <a:r>
                        <a:rPr sz="1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1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1×D1×H1(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ts val="3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1030×700×600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7500" algn="l" rtl="0" eaLnBrk="0">
                        <a:lnSpc>
                          <a:spcPts val="3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1330×700×600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1779" algn="l" rtl="0" eaLnBrk="0">
                        <a:lnSpc>
                          <a:spcPts val="354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1630×700×600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8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</a:t>
                      </a:r>
                      <a:r>
                        <a:rPr sz="2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W×D×H(mm)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900" algn="l" rtl="0" eaLnBrk="0">
                        <a:lnSpc>
                          <a:spcPts val="35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1200×750×1950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ts val="35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1500×750×1950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879" algn="l" rtl="0" eaLnBrk="0">
                        <a:lnSpc>
                          <a:spcPts val="3540"/>
                        </a:lnSpc>
                        <a:tabLst/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1800×750×1</a:t>
                      </a:r>
                      <a:r>
                        <a:rPr sz="2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950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1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and</a:t>
                      </a:r>
                      <a:r>
                        <a:rPr sz="1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quantity</a:t>
                      </a:r>
                      <a:r>
                        <a:rPr sz="1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fluorescent</a:t>
                      </a:r>
                      <a:r>
                        <a:rPr sz="1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lamps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80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20W×②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20W×②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7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678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2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20W×②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09604" y="15455962"/>
            <a:ext cx="12338084" cy="589276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4673590" y="13577307"/>
            <a:ext cx="10156190" cy="23247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79000"/>
              </a:lnSpc>
              <a:tabLst/>
            </a:pPr>
            <a:r>
              <a:rPr sz="4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-Schematic diagram of</a:t>
            </a:r>
            <a:endParaRPr sz="4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spcBef>
                <a:spcPts val="27"/>
              </a:spcBef>
              <a:tabLst/>
            </a:pPr>
            <a:r>
              <a:rPr sz="4400" b="1" kern="0" spc="-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fume hood struct</a:t>
            </a:r>
            <a:r>
              <a:rPr sz="4400" b="1" kern="0" spc="-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</a:t>
            </a:r>
            <a:endParaRPr sz="4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788"/>
              </a:lnSpc>
              <a:spcBef>
                <a:spcPts val="369"/>
              </a:spcBef>
              <a:tabLst/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Exhaust</a:t>
            </a:r>
            <a:r>
              <a:rPr sz="12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12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(160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2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2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12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duct</a:t>
            </a:r>
            <a:endParaRPr sz="1200" dirty="0">
              <a:latin typeface="Arial"/>
              <a:ea typeface="Arial"/>
              <a:cs typeface="Arial"/>
            </a:endParaRPr>
          </a:p>
          <a:p>
            <a:pPr marL="7581900" algn="l" rtl="0" eaLnBrk="0">
              <a:lnSpc>
                <a:spcPts val="3849"/>
              </a:lnSpc>
              <a:tabLst/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Diameter</a:t>
            </a:r>
            <a:r>
              <a:rPr sz="12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PVC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plastic</a:t>
            </a:r>
            <a:r>
              <a:rPr sz="12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</a:t>
            </a:r>
            <a:r>
              <a:rPr sz="12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5727760" y="3447718"/>
            <a:ext cx="4455159" cy="1880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5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4000" b="1" kern="0" spc="-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40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0" b="1" kern="0" spc="-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4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83614" algn="l" rtl="0" eaLnBrk="0">
              <a:lnSpc>
                <a:spcPct val="84000"/>
              </a:lnSpc>
              <a:spcBef>
                <a:spcPts val="428"/>
              </a:spcBef>
              <a:tabLst/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</a:t>
            </a:r>
            <a:r>
              <a:rPr sz="14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685165" algn="l" rtl="0" eaLnBrk="0">
              <a:lnSpc>
                <a:spcPts val="2385"/>
              </a:lnSpc>
              <a:tabLst/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17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750" y="9496425"/>
            <a:ext cx="4762500" cy="539115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5575300" y="9667797"/>
            <a:ext cx="4541520" cy="2250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3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 principle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300" kern="0" spc="0" baseline="-801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300" kern="0" spc="-10" baseline="-801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endParaRPr sz="1300" baseline="-8013" dirty="0">
              <a:latin typeface="Arial"/>
              <a:ea typeface="Arial"/>
              <a:cs typeface="Arial"/>
            </a:endParaRPr>
          </a:p>
          <a:p>
            <a:pPr marL="1778000" algn="l" rtl="0" eaLnBrk="0">
              <a:lnSpc>
                <a:spcPct val="83000"/>
              </a:lnSpc>
              <a:tabLst/>
            </a:pP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spcBef>
                <a:spcPts val="616"/>
              </a:spcBef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Water,electricity,gas,ventilation system,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bu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ilt-in multi-function power socket,easy to try other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8000"/>
              </a:lnSpc>
              <a:spcBef>
                <a:spcPts val="2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electrical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appliances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</a:t>
            </a:r>
            <a:endParaRPr sz="7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1158"/>
              </a:lnSpc>
              <a:spcBef>
                <a:spcPts val="159"/>
              </a:spcBef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opening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valve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facilitate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during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74800" algn="l" rtl="0" eaLnBrk="0">
              <a:lnSpc>
                <a:spcPct val="86000"/>
              </a:lnSpc>
              <a:spcBef>
                <a:spcPts val="243"/>
              </a:spcBef>
              <a:tabLst/>
            </a:pP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Buy</a:t>
            </a:r>
            <a:r>
              <a:rPr sz="800" b="1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8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if you want to</a:t>
            </a:r>
            <a:r>
              <a:rPr sz="8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buy</a:t>
            </a:r>
            <a:r>
              <a:rPr sz="8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599564" algn="l" rtl="0" eaLnBrk="0">
              <a:lnSpc>
                <a:spcPct val="77000"/>
              </a:lnSpc>
              <a:spcBef>
                <a:spcPts val="1172"/>
              </a:spcBef>
              <a:tabLst/>
            </a:pPr>
            <a:r>
              <a:rPr sz="600" kern="0" spc="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Laboratory  with</a:t>
            </a:r>
            <a:r>
              <a:rPr sz="600" kern="0" spc="2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600" kern="0" spc="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high</a:t>
            </a:r>
            <a:r>
              <a:rPr sz="600" kern="0" spc="2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600" kern="0" spc="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rest</a:t>
            </a:r>
            <a:r>
              <a:rPr sz="600" kern="0" spc="3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600" kern="0" spc="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assured</a:t>
            </a:r>
            <a:r>
              <a:rPr sz="600" kern="0" spc="3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600" kern="0" spc="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cho</a:t>
            </a:r>
            <a:r>
              <a:rPr sz="600" kern="0" spc="-10" dirty="0">
                <a:solidFill>
                  <a:srgbClr val="6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ice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841500" algn="l" rtl="0" eaLnBrk="0">
              <a:lnSpc>
                <a:spcPts val="1618"/>
              </a:lnSpc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Laboratory of highconfidence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77215" y="12131673"/>
            <a:ext cx="1987534" cy="273687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6235715" y="12477808"/>
            <a:ext cx="1349375" cy="1732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6"/>
              </a:lnSpc>
              <a:tabLst/>
            </a:pPr>
            <a:r>
              <a:rPr sz="800" b="1" kern="0" spc="90" dirty="0">
                <a:solidFill>
                  <a:srgbClr val="889068">
                    <a:alpha val="100000"/>
                  </a:srgbClr>
                </a:solidFill>
                <a:latin typeface="Arial"/>
                <a:ea typeface="Arial"/>
                <a:cs typeface="Arial"/>
              </a:rPr>
              <a:t>50%</a:t>
            </a:r>
            <a:r>
              <a:rPr sz="800" b="1" kern="0" spc="0" dirty="0">
                <a:solidFill>
                  <a:srgbClr val="889068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fireproof</a:t>
            </a:r>
            <a:r>
              <a:rPr sz="800" b="1" kern="0" spc="70" dirty="0">
                <a:solidFill>
                  <a:srgbClr val="889068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kern="0" spc="0" dirty="0">
                <a:solidFill>
                  <a:srgbClr val="889068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106"/>
              </a:spcBef>
              <a:tabLst/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density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erial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235"/>
              </a:spcBef>
              <a:tabLst/>
            </a:pPr>
            <a:r>
              <a:rPr sz="800" b="1" kern="0" spc="20" dirty="0">
                <a:solidFill>
                  <a:srgbClr val="58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f</a:t>
            </a:r>
            <a:r>
              <a:rPr sz="800" b="1" kern="0" spc="10" dirty="0">
                <a:solidFill>
                  <a:srgbClr val="58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rame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51"/>
              </a:lnSpc>
              <a:spcBef>
                <a:spcPts val="246"/>
              </a:spcBef>
              <a:tabLst/>
            </a:pP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 steel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29"/>
              </a:lnSpc>
              <a:tabLst/>
            </a:pPr>
            <a:r>
              <a:rPr sz="800" b="1" kern="0" spc="20" dirty="0">
                <a:solidFill>
                  <a:srgbClr val="70787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surface,good corrosion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6"/>
              </a:spcBef>
              <a:tabLst/>
            </a:pP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resistance,ea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sy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50"/>
              </a:spcBef>
              <a:tabLst/>
            </a:pPr>
            <a:r>
              <a:rPr sz="800" b="1" kern="0" spc="-30" dirty="0">
                <a:solidFill>
                  <a:srgbClr val="58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 sealing,good overall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800" b="1" kern="0" spc="20" dirty="0">
                <a:solidFill>
                  <a:srgbClr val="809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generous,sturdy and dura</a:t>
            </a:r>
            <a:r>
              <a:rPr sz="800" b="1" kern="0" spc="10" dirty="0">
                <a:solidFill>
                  <a:srgbClr val="809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ble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70534" y="12411096"/>
            <a:ext cx="571500" cy="1892293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5626115" y="10396773"/>
            <a:ext cx="447357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front baffle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a g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lass door that can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down,and the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low-speed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exhaust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fan,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5626115" y="10498342"/>
            <a:ext cx="443865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smoothly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discharge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harmful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odourous</a:t>
            </a:r>
            <a:r>
              <a:rPr sz="8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gases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during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bottom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5626115" y="10606327"/>
            <a:ext cx="436308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surface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sink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discharge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disinfectant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5626115" y="10707896"/>
            <a:ext cx="403669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experimental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residues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trough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washing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5626115" y="10817014"/>
            <a:ext cx="204787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experimental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environment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6235715" y="13925602"/>
            <a:ext cx="1016000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6"/>
              </a:lnSpc>
              <a:tabLst/>
            </a:pPr>
            <a:r>
              <a:rPr sz="800" b="1" kern="0" spc="-10" dirty="0">
                <a:solidFill>
                  <a:srgbClr val="9088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sealing,beautiful and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342833" y="8515379"/>
            <a:ext cx="14549893" cy="7397619"/>
            <a:chOff x="0" y="0"/>
            <a:chExt cx="14549893" cy="7397619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801706" cy="7258141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3791071" y="1295200"/>
              <a:ext cx="10772140" cy="61239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785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80000"/>
                </a:lnSpc>
                <a:tabLst/>
              </a:pPr>
              <a:r>
                <a:rPr sz="31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Lighting</a:t>
              </a:r>
              <a:endParaRPr sz="3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947150" algn="l" rtl="0" eaLnBrk="0">
                <a:lnSpc>
                  <a:spcPct val="84000"/>
                </a:lnSpc>
                <a:spcBef>
                  <a:spcPts val="542"/>
                </a:spcBef>
                <a:tabLst/>
              </a:pPr>
              <a:r>
                <a:rPr sz="1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Wind</a:t>
              </a:r>
              <a:r>
                <a:rPr sz="1800" b="1" kern="0" spc="5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Speed</a:t>
              </a:r>
              <a:endParaRPr sz="1800" dirty="0">
                <a:latin typeface="Arial"/>
                <a:ea typeface="Arial"/>
                <a:cs typeface="Arial"/>
              </a:endParaRPr>
            </a:p>
            <a:p>
              <a:pPr marL="1390014" algn="l" rtl="0" eaLnBrk="0">
                <a:lnSpc>
                  <a:spcPct val="81000"/>
                </a:lnSpc>
                <a:spcBef>
                  <a:spcPts val="1817"/>
                </a:spcBef>
                <a:tabLst/>
              </a:pPr>
              <a:r>
                <a:rPr sz="3100" b="1" kern="0" spc="-110" dirty="0">
                  <a:solidFill>
                    <a:srgbClr val="1010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Fast</a:t>
              </a:r>
              <a:endParaRPr sz="3100" dirty="0">
                <a:latin typeface="Arial"/>
                <a:ea typeface="Arial"/>
                <a:cs typeface="Arial"/>
              </a:endParaRPr>
            </a:p>
            <a:p>
              <a:pPr marL="1548764" algn="l" rtl="0" eaLnBrk="0">
                <a:lnSpc>
                  <a:spcPct val="82000"/>
                </a:lnSpc>
                <a:spcBef>
                  <a:spcPts val="305"/>
                </a:spcBef>
                <a:tabLst/>
              </a:pPr>
              <a:r>
                <a:rPr sz="2200" kern="0" spc="-20" dirty="0">
                  <a:solidFill>
                    <a:srgbClr val="2020D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</a:t>
              </a:r>
              <a:endParaRPr sz="2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2521"/>
                </a:lnSpc>
                <a:spcBef>
                  <a:spcPts val="546"/>
                </a:spcBef>
                <a:tabLst/>
              </a:pPr>
              <a:r>
                <a:rPr sz="1800" kern="0" spc="0" dirty="0">
                  <a:solidFill>
                    <a:srgbClr val="102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Working</a:t>
              </a:r>
              <a:r>
                <a:rPr sz="1800" kern="0" spc="50" dirty="0">
                  <a:solidFill>
                    <a:srgbClr val="102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1800" kern="0" spc="0" dirty="0">
                  <a:solidFill>
                    <a:srgbClr val="102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aging</a:t>
              </a:r>
              <a:endParaRPr sz="1800" dirty="0">
                <a:latin typeface="Arial"/>
                <a:ea typeface="Arial"/>
                <a:cs typeface="Arial"/>
              </a:endParaRPr>
            </a:p>
            <a:p>
              <a:pPr marL="615315" algn="l" rtl="0" eaLnBrk="0">
                <a:lnSpc>
                  <a:spcPct val="82000"/>
                </a:lnSpc>
                <a:spcBef>
                  <a:spcPts val="1649"/>
                </a:spcBef>
                <a:tabLst/>
              </a:pPr>
              <a:r>
                <a:rPr sz="1800" kern="0" spc="-30" dirty="0">
                  <a:solidFill>
                    <a:srgbClr val="2030D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r>
                <a:rPr sz="1800" kern="0" spc="120" dirty="0">
                  <a:solidFill>
                    <a:srgbClr val="2030D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800" kern="0" spc="-30" dirty="0">
                  <a:solidFill>
                    <a:srgbClr val="2030D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LIMIT</a:t>
              </a:r>
              <a:endParaRPr sz="1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8330565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22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Working</a:t>
              </a:r>
              <a:r>
                <a:rPr sz="2200" b="1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aging</a:t>
              </a:r>
              <a:endParaRPr sz="22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6534" y="17316541"/>
            <a:ext cx="7474001" cy="4635398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77149" y="2495458"/>
            <a:ext cx="7474000" cy="4629301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9290" y="2495458"/>
            <a:ext cx="7435734" cy="4622962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77149" y="17329221"/>
            <a:ext cx="7353372" cy="4597359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677150" y="158737"/>
            <a:ext cx="3086135" cy="520599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4400519" y="381902"/>
            <a:ext cx="8337550" cy="1497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92500" algn="l" rtl="0" eaLnBrk="0">
              <a:lnSpc>
                <a:spcPts val="2434"/>
              </a:lnSpc>
              <a:tabLst/>
            </a:pP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Reasons</a:t>
            </a:r>
            <a:r>
              <a:rPr sz="1800" kern="0" spc="4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choose</a:t>
            </a:r>
            <a:r>
              <a:rPr sz="1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"</a:t>
            </a: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sz="1800" dirty="0">
              <a:latin typeface="Arial"/>
              <a:ea typeface="Arial"/>
              <a:cs typeface="Arial"/>
            </a:endParaRPr>
          </a:p>
          <a:p>
            <a:pPr marL="3352800" algn="l" rtl="0" eaLnBrk="0">
              <a:lnSpc>
                <a:spcPct val="78000"/>
              </a:lnSpc>
              <a:spcBef>
                <a:spcPts val="52"/>
              </a:spcBef>
              <a:tabLst/>
            </a:pPr>
            <a:r>
              <a:rPr sz="4600" b="1" kern="0" spc="-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4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29"/>
              </a:spcBef>
              <a:tabLst>
                <a:tab pos="3267709" algn="l"/>
                <a:tab pos="8324215" algn="l"/>
              </a:tabLst>
            </a:pPr>
            <a:r>
              <a:rPr sz="46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4600" b="1" u="sng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r>
              <a:rPr sz="46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endParaRPr sz="4600" dirty="0">
              <a:latin typeface="Arial"/>
              <a:ea typeface="Arial"/>
              <a:cs typeface="Arial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2076429" y="22404334"/>
            <a:ext cx="4064000" cy="1069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8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ct val="81000"/>
              </a:lnSpc>
              <a:tabLst/>
            </a:pPr>
            <a:r>
              <a:rPr sz="3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Sliding door</a:t>
            </a:r>
            <a:r>
              <a:rPr sz="31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1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endParaRPr sz="3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2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29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29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height can</a:t>
            </a:r>
            <a:r>
              <a:rPr sz="29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29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hove</a:t>
            </a:r>
            <a:r>
              <a:rPr sz="2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9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8591533" y="22506249"/>
            <a:ext cx="6240779" cy="498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720"/>
              </a:lnSpc>
              <a:tabLst/>
            </a:pPr>
            <a:r>
              <a:rPr sz="2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Universal caster(front wheel with brak</a:t>
            </a: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e)</a:t>
            </a:r>
            <a:endParaRPr sz="2600" dirty="0">
              <a:latin typeface="Arial"/>
              <a:ea typeface="Arial"/>
              <a:cs typeface="Arial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9588540" y="7521481"/>
            <a:ext cx="4722495" cy="407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5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 </a:t>
            </a:r>
            <a:r>
              <a:rPr sz="30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 sink and fauce</a:t>
            </a:r>
            <a:r>
              <a:rPr sz="3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3000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2127295" y="16268830"/>
            <a:ext cx="3658234" cy="410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3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31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operation</a:t>
            </a:r>
            <a:r>
              <a:rPr sz="31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1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endParaRPr sz="31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2736900" y="7493457"/>
            <a:ext cx="2901314" cy="509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51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3800" b="1" kern="0" spc="-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 air</a:t>
            </a:r>
            <a:r>
              <a:rPr sz="38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800" b="1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</a:t>
            </a:r>
            <a:r>
              <a:rPr sz="3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38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2400365" y="11580955"/>
            <a:ext cx="1568450" cy="704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200" b="1" kern="0" spc="-20" dirty="0">
                <a:solidFill>
                  <a:srgbClr val="101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Illumination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5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72415" algn="l" rtl="0" eaLnBrk="0">
              <a:lnSpc>
                <a:spcPct val="82000"/>
              </a:lnSpc>
              <a:tabLst/>
            </a:pPr>
            <a:r>
              <a:rPr sz="1800" kern="0" spc="-1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LAMP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12617511" y="13693635"/>
            <a:ext cx="1574800" cy="589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2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indent="-19050" algn="l" rtl="0" eaLnBrk="0">
              <a:lnSpc>
                <a:spcPct val="84000"/>
              </a:lnSpc>
              <a:tabLst/>
            </a:pPr>
            <a:r>
              <a:rPr sz="2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2200" b="1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71600" y="10274300"/>
            <a:ext cx="13004800" cy="3835400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10242608" y="10634012"/>
            <a:ext cx="2378710" cy="3209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4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35965" algn="l" rtl="0" eaLnBrk="0">
              <a:lnSpc>
                <a:spcPct val="82000"/>
              </a:lnSpc>
              <a:tabLst/>
            </a:pPr>
            <a:r>
              <a:rPr sz="2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 of wo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rk are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2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6194447" y="6482782"/>
            <a:ext cx="5029200" cy="1383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3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4800" algn="l" rtl="0" eaLnBrk="0">
              <a:lnSpc>
                <a:spcPct val="81000"/>
              </a:lnSpc>
              <a:tabLst/>
            </a:pPr>
            <a:r>
              <a:rPr sz="17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re</a:t>
            </a: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shot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18465" algn="l" rtl="0" eaLnBrk="0">
              <a:lnSpc>
                <a:spcPct val="80000"/>
              </a:lnSpc>
              <a:spcBef>
                <a:spcPts val="520"/>
              </a:spcBef>
              <a:tabLst/>
            </a:pPr>
            <a:r>
              <a:rPr sz="17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Multi-angle display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1252"/>
              </a:spcBef>
              <a:tabLst/>
            </a:pPr>
            <a:r>
              <a:rPr sz="9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3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warm</a:t>
            </a:r>
            <a:r>
              <a:rPr sz="900" kern="0" spc="20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kern="0" spc="14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winter</a:t>
            </a:r>
            <a:r>
              <a:rPr sz="900" kern="0" spc="15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17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cool</a:t>
            </a:r>
            <a:r>
              <a:rPr sz="900" kern="0" spc="20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kern="0" spc="1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900" kern="0" spc="16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B0A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summer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5"/>
              </a:spcBef>
              <a:tabLst/>
            </a:pPr>
            <a:r>
              <a:rPr sz="1900" b="1" kern="0" spc="-50" dirty="0">
                <a:solidFill>
                  <a:srgbClr val="E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Front view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5475" y="5689600"/>
            <a:ext cx="9417050" cy="13004800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9236095" y="7247796"/>
            <a:ext cx="1565910" cy="2900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496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</a:t>
            </a:r>
            <a:endParaRPr sz="12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998"/>
              </a:lnSpc>
              <a:spcBef>
                <a:spcPts val="3"/>
              </a:spcBef>
              <a:tabLst/>
            </a:pPr>
            <a:r>
              <a:rPr sz="2200" kern="0" spc="-50" dirty="0">
                <a:solidFill>
                  <a:srgbClr val="E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 display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5461000" y="10375900"/>
            <a:ext cx="2279650" cy="1028700"/>
            <a:chOff x="0" y="0"/>
            <a:chExt cx="2279650" cy="1028700"/>
          </a:xfrm>
        </p:grpSpPr>
        <p:pic>
          <p:nvPicPr>
            <p:cNvPr id="126" name="picture 1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279650" cy="1028700"/>
            </a:xfrm>
            <a:prstGeom prst="rect">
              <a:avLst/>
            </a:prstGeom>
          </p:spPr>
        </p:pic>
        <p:sp>
          <p:nvSpPr>
            <p:cNvPr id="128" name="textbox 128"/>
            <p:cNvSpPr/>
            <p:nvPr/>
          </p:nvSpPr>
          <p:spPr>
            <a:xfrm>
              <a:off x="-12700" y="-12700"/>
              <a:ext cx="2305050" cy="11093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92100" algn="l" rtl="0" eaLnBrk="0">
                <a:lnSpc>
                  <a:spcPct val="80000"/>
                </a:lnSpc>
                <a:spcBef>
                  <a:spcPts val="1"/>
                </a:spcBef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Laboratory</a:t>
              </a:r>
              <a:r>
                <a:rPr sz="13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Fume</a:t>
              </a:r>
              <a:r>
                <a:rPr sz="13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Hood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6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0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48260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19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SW-TFG-12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0" name="textbox 130"/>
          <p:cNvSpPr/>
          <p:nvPr/>
        </p:nvSpPr>
        <p:spPr>
          <a:xfrm>
            <a:off x="5486400" y="11404600"/>
            <a:ext cx="920750" cy="628650"/>
          </a:xfrm>
          <a:prstGeom prst="rect">
            <a:avLst/>
          </a:prstGeom>
          <a:solidFill>
            <a:srgbClr val="DBDA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5750" algn="l" rtl="0" eaLnBrk="0">
              <a:lnSpc>
                <a:spcPct val="84000"/>
              </a:lnSpc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5000"/>
              </a:lnSpc>
              <a:spcBef>
                <a:spcPts val="1203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endParaRPr sz="9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84000"/>
              </a:lnSpc>
              <a:spcBef>
                <a:spcPts val="72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6553200" y="11491810"/>
            <a:ext cx="998855" cy="523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0" algn="l" rtl="0" eaLnBrk="0">
              <a:lnSpc>
                <a:spcPct val="81000"/>
              </a:lnSpc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500W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1"/>
              </a:lnSpc>
              <a:spcBef>
                <a:spcPts val="6"/>
              </a:spcBef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103*70*60cm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5467350" y="10375900"/>
            <a:ext cx="2273300" cy="1028700"/>
            <a:chOff x="0" y="0"/>
            <a:chExt cx="2273300" cy="1028700"/>
          </a:xfrm>
        </p:grpSpPr>
        <p:pic>
          <p:nvPicPr>
            <p:cNvPr id="136" name="picture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273300" cy="1028700"/>
            </a:xfrm>
            <a:prstGeom prst="rect">
              <a:avLst/>
            </a:prstGeom>
          </p:spPr>
        </p:pic>
        <p:sp>
          <p:nvSpPr>
            <p:cNvPr id="138" name="textbox 138"/>
            <p:cNvSpPr/>
            <p:nvPr/>
          </p:nvSpPr>
          <p:spPr>
            <a:xfrm>
              <a:off x="-12700" y="-12700"/>
              <a:ext cx="2298700" cy="11093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92100" algn="l" rtl="0" eaLnBrk="0">
                <a:lnSpc>
                  <a:spcPct val="80000"/>
                </a:lnSpc>
                <a:spcBef>
                  <a:spcPts val="1"/>
                </a:spcBef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Laboratory</a:t>
              </a:r>
              <a:r>
                <a:rPr sz="13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Fume</a:t>
              </a:r>
              <a:r>
                <a:rPr sz="13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Hood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6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0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47625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19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SW-TFG-15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0" name="textbox 140"/>
          <p:cNvSpPr/>
          <p:nvPr/>
        </p:nvSpPr>
        <p:spPr>
          <a:xfrm>
            <a:off x="5486400" y="11404600"/>
            <a:ext cx="927100" cy="628650"/>
          </a:xfrm>
          <a:prstGeom prst="rect">
            <a:avLst/>
          </a:prstGeom>
          <a:solidFill>
            <a:srgbClr val="DBDA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5750" algn="l" rtl="0" eaLnBrk="0">
              <a:lnSpc>
                <a:spcPct val="84000"/>
              </a:lnSpc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5000"/>
              </a:lnSpc>
              <a:spcBef>
                <a:spcPts val="1203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endParaRPr sz="9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84000"/>
              </a:lnSpc>
              <a:spcBef>
                <a:spcPts val="72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6553200" y="11491810"/>
            <a:ext cx="998855" cy="523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0" algn="l" rtl="0" eaLnBrk="0">
              <a:lnSpc>
                <a:spcPct val="81000"/>
              </a:lnSpc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600W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1"/>
              </a:lnSpc>
              <a:spcBef>
                <a:spcPts val="6"/>
              </a:spcBef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133*70*60cm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5461000" y="10375900"/>
            <a:ext cx="2279650" cy="1028700"/>
            <a:chOff x="0" y="0"/>
            <a:chExt cx="2279650" cy="1028700"/>
          </a:xfrm>
        </p:grpSpPr>
        <p:pic>
          <p:nvPicPr>
            <p:cNvPr id="146" name="picture 1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279650" cy="1028700"/>
            </a:xfrm>
            <a:prstGeom prst="rect">
              <a:avLst/>
            </a:prstGeom>
          </p:spPr>
        </p:pic>
        <p:sp>
          <p:nvSpPr>
            <p:cNvPr id="148" name="textbox 148"/>
            <p:cNvSpPr/>
            <p:nvPr/>
          </p:nvSpPr>
          <p:spPr>
            <a:xfrm>
              <a:off x="-12700" y="-12700"/>
              <a:ext cx="2305050" cy="11093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98450" algn="l" rtl="0" eaLnBrk="0">
                <a:lnSpc>
                  <a:spcPct val="80000"/>
                </a:lnSpc>
                <a:spcBef>
                  <a:spcPts val="1"/>
                </a:spcBef>
                <a:tabLst/>
              </a:pP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Laboratory</a:t>
              </a:r>
              <a:r>
                <a:rPr sz="13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Fume</a:t>
              </a:r>
              <a:r>
                <a:rPr sz="13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Hood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6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0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482600" algn="l" rtl="0" eaLnBrk="0">
                <a:lnSpc>
                  <a:spcPct val="82000"/>
                </a:lnSpc>
                <a:spcBef>
                  <a:spcPts val="4"/>
                </a:spcBef>
                <a:tabLst/>
              </a:pPr>
              <a:r>
                <a:rPr sz="19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SW-TFG-18</a:t>
              </a:r>
              <a:endParaRPr sz="1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0" name="textbox 150"/>
          <p:cNvSpPr/>
          <p:nvPr/>
        </p:nvSpPr>
        <p:spPr>
          <a:xfrm>
            <a:off x="5486400" y="11404600"/>
            <a:ext cx="920750" cy="628650"/>
          </a:xfrm>
          <a:prstGeom prst="rect">
            <a:avLst/>
          </a:prstGeom>
          <a:solidFill>
            <a:srgbClr val="DBDA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5750" algn="l" rtl="0" eaLnBrk="0">
              <a:lnSpc>
                <a:spcPct val="84000"/>
              </a:lnSpc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5000"/>
              </a:lnSpc>
              <a:spcBef>
                <a:spcPts val="1203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endParaRPr sz="9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84000"/>
              </a:lnSpc>
              <a:spcBef>
                <a:spcPts val="72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6553200" y="11491810"/>
            <a:ext cx="998855" cy="523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0" algn="l" rtl="0" eaLnBrk="0">
              <a:lnSpc>
                <a:spcPct val="81000"/>
              </a:lnSpc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800W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1"/>
              </a:lnSpc>
              <a:spcBef>
                <a:spcPts val="6"/>
              </a:spcBef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163*70*60cm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2025-06-24T16:14:11Z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2025-06-24T16:14:16</vt:filetime>
  </property>
  <property fmtid="{D5CDD505-2E9C-101B-9397-08002B2CF9AE}" pid="4" name="UsrData">
    <vt:lpwstr>685a5e50909bb1001f705bb6wl</vt:lpwstr>
  </property>
</Properties>
</file>