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5543550" cy="57658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2.jpeg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jpe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28625" y="9525"/>
            <a:ext cx="4686300" cy="574675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720721" y="141382"/>
            <a:ext cx="3444240" cy="43884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650" algn="l" rtl="0" eaLnBrk="0">
              <a:lnSpc>
                <a:spcPct val="81000"/>
              </a:lnSpc>
            </a:pPr>
            <a:r>
              <a:rPr sz="1700" b="1" kern="0" spc="-10" dirty="0">
                <a:solidFill>
                  <a:srgbClr val="3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Unique</a:t>
            </a:r>
            <a:r>
              <a:rPr sz="1700" b="1" kern="0" spc="140" dirty="0">
                <a:solidFill>
                  <a:srgbClr val="3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-10" dirty="0">
                <a:solidFill>
                  <a:srgbClr val="3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front</a:t>
            </a:r>
            <a:r>
              <a:rPr sz="1700" b="1" kern="0" spc="140" dirty="0">
                <a:solidFill>
                  <a:srgbClr val="3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-10" dirty="0">
                <a:solidFill>
                  <a:srgbClr val="3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</a:t>
            </a:r>
            <a:r>
              <a:rPr sz="1700" b="1" kern="0" spc="-20" dirty="0">
                <a:solidFill>
                  <a:srgbClr val="3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ace</a:t>
            </a:r>
            <a:r>
              <a:rPr sz="1700" b="1" kern="0" spc="200" dirty="0">
                <a:solidFill>
                  <a:srgbClr val="3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-20" dirty="0">
                <a:solidFill>
                  <a:srgbClr val="3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650" algn="l" rtl="0" eaLnBrk="0">
              <a:lnSpc>
                <a:spcPct val="81000"/>
              </a:lnSpc>
              <a:spcBef>
                <a:spcPts val="635"/>
              </a:spcBef>
            </a:pPr>
            <a:r>
              <a:rPr sz="1700" b="1" kern="0" spc="-10" dirty="0">
                <a:solidFill>
                  <a:srgbClr val="4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700" b="1" kern="0" spc="170" dirty="0">
                <a:solidFill>
                  <a:srgbClr val="4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-10" dirty="0">
                <a:solidFill>
                  <a:srgbClr val="4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 screen</a:t>
            </a:r>
            <a:r>
              <a:rPr sz="1700" b="1" kern="0" spc="120" dirty="0">
                <a:solidFill>
                  <a:srgbClr val="4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-10" dirty="0">
                <a:solidFill>
                  <a:srgbClr val="4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700" b="1" kern="0" spc="-20" dirty="0">
                <a:solidFill>
                  <a:srgbClr val="4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650" algn="l" rtl="0" eaLnBrk="0">
              <a:lnSpc>
                <a:spcPct val="80000"/>
              </a:lnSpc>
              <a:spcBef>
                <a:spcPts val="530"/>
              </a:spcBef>
            </a:pPr>
            <a:r>
              <a:rPr sz="17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 disp</a:t>
            </a: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lay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86765" algn="l" rtl="0" eaLnBrk="0">
              <a:lnSpc>
                <a:spcPts val="1025"/>
              </a:lnSpc>
              <a:spcBef>
                <a:spcPts val="1000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tilt control panel with a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larger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that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86765" algn="l" rtl="0" eaLnBrk="0">
              <a:lnSpc>
                <a:spcPct val="107000"/>
              </a:lnSpc>
              <a:spcBef>
                <a:spcPts val="5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 in line with the experimenta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tion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perspective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makes the chassis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 stable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30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Steady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oscillation,real-time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accurate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speed,higher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accuracy(limitad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display)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80465" algn="l" rtl="0" eaLnBrk="0">
              <a:lnSpc>
                <a:spcPts val="750"/>
              </a:lnSpc>
              <a:spcBef>
                <a:spcPts val="16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JTEYS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2000)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52115" algn="l" rtl="0" eaLnBrk="0">
              <a:lnSpc>
                <a:spcPct val="81000"/>
              </a:lnSpc>
              <a:spcBef>
                <a:spcPts val="365"/>
              </a:spcBef>
            </a:pP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9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19045" algn="l" rtl="0" eaLnBrk="0">
              <a:lnSpc>
                <a:spcPts val="910"/>
              </a:lnSpc>
              <a:spcBef>
                <a:spcPts val="5"/>
              </a:spcBef>
            </a:pPr>
            <a:endParaRPr sz="7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82600" y="396875"/>
            <a:ext cx="4578350" cy="497205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28649" y="3222640"/>
            <a:ext cx="2146284" cy="1644654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832117" y="3368669"/>
            <a:ext cx="2228832" cy="1428768"/>
          </a:xfrm>
          <a:prstGeom prst="rect">
            <a:avLst/>
          </a:prstGeom>
        </p:spPr>
      </p:pic>
      <p:sp>
        <p:nvSpPr>
          <p:cNvPr id="24" name="textbox 24"/>
          <p:cNvSpPr/>
          <p:nvPr/>
        </p:nvSpPr>
        <p:spPr>
          <a:xfrm>
            <a:off x="1225532" y="507129"/>
            <a:ext cx="2629535" cy="11830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0" algn="l" rtl="0" eaLnBrk="0">
              <a:lnSpc>
                <a:spcPts val="2455"/>
              </a:lnSpc>
            </a:pPr>
            <a:r>
              <a:rPr sz="1800" kern="0" spc="-70" dirty="0">
                <a:solidFill>
                  <a:srgbClr val="3040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「</a:t>
            </a:r>
            <a:r>
              <a:rPr sz="1800" kern="0" spc="-70" dirty="0">
                <a:solidFill>
                  <a:srgbClr val="3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    oscillation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4000"/>
              </a:lnSpc>
              <a:spcBef>
                <a:spcPts val="205"/>
              </a:spcBef>
            </a:pPr>
            <a:r>
              <a:rPr sz="1800" b="1" kern="0" spc="-30" dirty="0">
                <a:solidFill>
                  <a:srgbClr val="3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modes,either spiral or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04800" algn="l" rtl="0" eaLnBrk="0">
              <a:lnSpc>
                <a:spcPts val="2380"/>
              </a:lnSpc>
            </a:pP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reciprocating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04850" algn="l" rtl="0" eaLnBrk="0">
              <a:lnSpc>
                <a:spcPct val="131000"/>
              </a:lnSpc>
              <a:spcBef>
                <a:spcPts val="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vibration mode can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 selected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according to the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914412" y="2273506"/>
            <a:ext cx="1381125" cy="5562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30200" algn="l" rtl="0" eaLnBrk="0">
              <a:lnSpc>
                <a:spcPts val="1225"/>
              </a:lnSpc>
            </a:pPr>
            <a:r>
              <a:rPr sz="900" kern="0" spc="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cyclotron oscill</a:t>
            </a:r>
            <a:r>
              <a:rPr sz="900" kern="0" spc="-1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ation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HY-5/HY-5A/HY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-6A/HY-8A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3067060" y="2308376"/>
            <a:ext cx="1518285" cy="5118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3215" algn="l" rtl="0" eaLnBrk="0">
              <a:lnSpc>
                <a:spcPct val="76000"/>
              </a:lnSpc>
            </a:pPr>
            <a:r>
              <a:rPr sz="800" kern="0" spc="-1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Reciprocating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3215" algn="l" rtl="0" eaLnBrk="0">
              <a:lnSpc>
                <a:spcPts val="1070"/>
              </a:lnSpc>
            </a:pP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oscillation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-2/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-2A/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-4/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-4A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30"/>
          <p:cNvSpPr/>
          <p:nvPr/>
        </p:nvSpPr>
        <p:spPr>
          <a:xfrm>
            <a:off x="800091" y="2964769"/>
            <a:ext cx="1503680" cy="2355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ncM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调送用张方系</a:t>
            </a:r>
            <a:endParaRPr sz="1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00058" y="1863710"/>
            <a:ext cx="4470413" cy="27686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 34"/>
          <p:cNvSpPr/>
          <p:nvPr/>
        </p:nvSpPr>
        <p:spPr>
          <a:xfrm>
            <a:off x="428625" y="0"/>
            <a:ext cx="4686300" cy="5765800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860673" y="2990835"/>
            <a:ext cx="1822455" cy="1435107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69922" y="1993871"/>
            <a:ext cx="2070079" cy="1219236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69922" y="3263903"/>
            <a:ext cx="2089152" cy="1193808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2670175" y="565163"/>
            <a:ext cx="1924054" cy="1289060"/>
            <a:chOff x="0" y="0"/>
            <a:chExt cx="1924054" cy="1289060"/>
          </a:xfrm>
        </p:grpSpPr>
        <p:pic>
          <p:nvPicPr>
            <p:cNvPr id="42" name="picture 4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24054" cy="1289060"/>
            </a:xfrm>
            <a:prstGeom prst="rect">
              <a:avLst/>
            </a:prstGeom>
          </p:spPr>
        </p:pic>
        <p:sp>
          <p:nvSpPr>
            <p:cNvPr id="44" name="textbox 44"/>
            <p:cNvSpPr/>
            <p:nvPr/>
          </p:nvSpPr>
          <p:spPr>
            <a:xfrm>
              <a:off x="82525" y="25406"/>
              <a:ext cx="1576069" cy="11544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ts val="5450"/>
                </a:lnSpc>
              </a:pPr>
              <a:r>
                <a:rPr sz="4000" kern="0" spc="-1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endParaRPr sz="4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5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0000"/>
                </a:lnSpc>
                <a:spcBef>
                  <a:spcPts val="0"/>
                </a:spcBef>
              </a:pPr>
              <a:r>
                <a:rPr sz="600" kern="0" spc="-20" dirty="0">
                  <a:solidFill>
                    <a:srgbClr val="68784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RUN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46" name="picture 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920883" y="4521194"/>
            <a:ext cx="831818" cy="1200151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927463" y="4527536"/>
            <a:ext cx="819165" cy="1200151"/>
          </a:xfrm>
          <a:prstGeom prst="rect">
            <a:avLst/>
          </a:prstGeom>
        </p:spPr>
      </p:pic>
      <p:sp>
        <p:nvSpPr>
          <p:cNvPr id="50" name="textbox 50"/>
          <p:cNvSpPr/>
          <p:nvPr/>
        </p:nvSpPr>
        <p:spPr>
          <a:xfrm>
            <a:off x="3063871" y="2225324"/>
            <a:ext cx="1219200" cy="6381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100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functional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options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rotation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reciprocating,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vibration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ode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7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0000"/>
              </a:lnSpc>
              <a:spcBef>
                <a:spcPts val="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selected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according</a:t>
            </a:r>
            <a:r>
              <a:rPr sz="7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2886073" y="4883309"/>
            <a:ext cx="930275" cy="709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</a:t>
            </a:r>
            <a:r>
              <a:rPr sz="600" kern="0" spc="9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infinitely</a:t>
            </a:r>
            <a:r>
              <a:rPr sz="600" kern="0" spc="7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adjustable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  <a:spcBef>
                <a:spcPts val="115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Simple  operat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(Limited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to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regular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4" name="picture 5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028809" y="0"/>
            <a:ext cx="1390659" cy="355576"/>
          </a:xfrm>
          <a:prstGeom prst="rect">
            <a:avLst/>
          </a:prstGeom>
        </p:spPr>
      </p:pic>
      <p:sp>
        <p:nvSpPr>
          <p:cNvPr id="56" name="textbox 56"/>
          <p:cNvSpPr/>
          <p:nvPr/>
        </p:nvSpPr>
        <p:spPr>
          <a:xfrm>
            <a:off x="815994" y="1120313"/>
            <a:ext cx="1000125" cy="5232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CNC</a:t>
            </a:r>
            <a:r>
              <a:rPr sz="1100" b="1" kern="0" spc="7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2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3000"/>
              </a:lnSpc>
              <a:spcBef>
                <a:spcPts val="5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Intelligent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   oscillation(li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mited   to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display)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815994" y="4921421"/>
            <a:ext cx="777240" cy="4870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Universal spring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clip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stretchable and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stable,suit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able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8000"/>
              </a:lnSpc>
              <a:spcBef>
                <a:spcPts val="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containers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different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sizes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0" name="textbox 60"/>
          <p:cNvSpPr/>
          <p:nvPr/>
        </p:nvSpPr>
        <p:spPr>
          <a:xfrm>
            <a:off x="2079608" y="3631737"/>
            <a:ext cx="415290" cy="379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85"/>
              </a:lnSpc>
            </a:pPr>
            <a:r>
              <a:rPr sz="700" kern="0" spc="2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Timeable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10" dirty="0">
                <a:solidFill>
                  <a:srgbClr val="3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69000"/>
              </a:lnSpc>
              <a:spcBef>
                <a:spcPts val="0"/>
              </a:spcBef>
            </a:pPr>
            <a:r>
              <a:rPr sz="700" kern="0" spc="10" dirty="0">
                <a:solidFill>
                  <a:srgbClr val="3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" name="textbox 62"/>
          <p:cNvSpPr/>
          <p:nvPr/>
        </p:nvSpPr>
        <p:spPr>
          <a:xfrm>
            <a:off x="1254116" y="3724928"/>
            <a:ext cx="584200" cy="267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0"/>
              </a:lnSpc>
            </a:pP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4" name="textbox 64"/>
          <p:cNvSpPr/>
          <p:nvPr/>
        </p:nvSpPr>
        <p:spPr>
          <a:xfrm>
            <a:off x="2244706" y="362115"/>
            <a:ext cx="949325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Overview  of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selling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points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6" name="textbox 66"/>
          <p:cNvSpPr/>
          <p:nvPr/>
        </p:nvSpPr>
        <p:spPr>
          <a:xfrm>
            <a:off x="2079608" y="3760977"/>
            <a:ext cx="379095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normally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8" name="textbox 68"/>
          <p:cNvSpPr/>
          <p:nvPr/>
        </p:nvSpPr>
        <p:spPr>
          <a:xfrm>
            <a:off x="3852467" y="5437383"/>
            <a:ext cx="358140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models)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0" name="textbox 70"/>
          <p:cNvSpPr/>
          <p:nvPr/>
        </p:nvSpPr>
        <p:spPr>
          <a:xfrm rot="5400000">
            <a:off x="4176823" y="1036777"/>
            <a:ext cx="180339" cy="4184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  <a:spcBef>
                <a:spcPts val="5"/>
              </a:spcBef>
            </a:pPr>
            <a:r>
              <a:rPr sz="2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</a:t>
            </a:r>
            <a:endParaRPr sz="2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2"/>
          <p:cNvSpPr/>
          <p:nvPr/>
        </p:nvSpPr>
        <p:spPr>
          <a:xfrm>
            <a:off x="1879605" y="568651"/>
            <a:ext cx="2272664" cy="1205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26465" algn="l" rtl="0" eaLnBrk="0">
              <a:lnSpc>
                <a:spcPts val="1770"/>
              </a:lnSpc>
            </a:pPr>
            <a:r>
              <a:rPr sz="1300" kern="0" spc="-10" dirty="0">
                <a:solidFill>
                  <a:srgbClr val="507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Widely</a:t>
            </a:r>
            <a:r>
              <a:rPr sz="1300" kern="0" spc="260" dirty="0">
                <a:solidFill>
                  <a:srgbClr val="507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507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applicable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340"/>
              </a:spcBef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Meet vario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 experimental</a:t>
            </a:r>
            <a:r>
              <a:rPr sz="11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needs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36550" algn="l" rtl="0" eaLnBrk="0">
              <a:lnSpc>
                <a:spcPct val="107000"/>
              </a:lnSpc>
              <a:spcBef>
                <a:spcPts val="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Widely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used for oscillati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 cultivation of various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 and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solid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compounds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biology,bi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ochemistry,cells,bacterial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strains,etc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4" name="picture 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774935" y="2019322"/>
            <a:ext cx="1524011" cy="1117588"/>
          </a:xfrm>
          <a:prstGeom prst="rect">
            <a:avLst/>
          </a:prstGeom>
        </p:spPr>
      </p:pic>
      <p:pic>
        <p:nvPicPr>
          <p:cNvPr id="76" name="picture 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93801" y="2012925"/>
            <a:ext cx="1517651" cy="1092202"/>
          </a:xfrm>
          <a:prstGeom prst="rect">
            <a:avLst/>
          </a:prstGeom>
        </p:spPr>
      </p:pic>
      <p:pic>
        <p:nvPicPr>
          <p:cNvPr id="78" name="picture 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787655" y="3517903"/>
            <a:ext cx="1517650" cy="1085855"/>
          </a:xfrm>
          <a:prstGeom prst="rect">
            <a:avLst/>
          </a:prstGeom>
        </p:spPr>
      </p:pic>
      <p:pic>
        <p:nvPicPr>
          <p:cNvPr id="80" name="picture 8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212842" y="3517903"/>
            <a:ext cx="1492250" cy="1085855"/>
          </a:xfrm>
          <a:prstGeom prst="rect">
            <a:avLst/>
          </a:prstGeom>
        </p:spPr>
      </p:pic>
      <p:sp>
        <p:nvSpPr>
          <p:cNvPr id="82" name="textbox 82"/>
          <p:cNvSpPr/>
          <p:nvPr/>
        </p:nvSpPr>
        <p:spPr>
          <a:xfrm>
            <a:off x="1816083" y="3138486"/>
            <a:ext cx="2400935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educational</a:t>
            </a:r>
            <a:r>
              <a:rPr sz="7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institutions</a:t>
            </a:r>
            <a:r>
              <a:rPr sz="7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medical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treatment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2057410" y="5159008"/>
            <a:ext cx="2248535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application:Liquid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powder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oscillation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6" name="textbox 86"/>
          <p:cNvSpPr/>
          <p:nvPr/>
        </p:nvSpPr>
        <p:spPr>
          <a:xfrm>
            <a:off x="3282933" y="4669028"/>
            <a:ext cx="1118235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environmental  monitorin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1695439" y="4662682"/>
            <a:ext cx="1004569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petrochemical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industry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21600000">
            <a:off x="1362075" y="2727325"/>
            <a:ext cx="2647950" cy="2178045"/>
            <a:chOff x="0" y="0"/>
            <a:chExt cx="2647950" cy="2178045"/>
          </a:xfrm>
        </p:grpSpPr>
        <p:pic>
          <p:nvPicPr>
            <p:cNvPr id="90" name="picture 9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2647950" cy="2178045"/>
            </a:xfrm>
            <a:prstGeom prst="rect">
              <a:avLst/>
            </a:prstGeom>
          </p:spPr>
        </p:pic>
        <p:sp>
          <p:nvSpPr>
            <p:cNvPr id="92" name="textbox 92"/>
            <p:cNvSpPr/>
            <p:nvPr/>
          </p:nvSpPr>
          <p:spPr>
            <a:xfrm>
              <a:off x="-12700" y="-12700"/>
              <a:ext cx="2673350" cy="22034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4150" algn="l" rtl="0" eaLnBrk="0">
                <a:lnSpc>
                  <a:spcPts val="985"/>
                </a:lnSpc>
              </a:pP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</a:t>
              </a:r>
              <a:r>
                <a:rPr sz="900" kern="0" spc="-10" baseline="-2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HY-6A</a:t>
              </a:r>
              <a:r>
                <a:rPr sz="500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900" kern="0" spc="-10" baseline="-2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is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900" kern="0" spc="-10" baseline="-2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more</a:t>
              </a:r>
              <a:endParaRPr sz="900" baseline="-2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94" name="textbox 94"/>
          <p:cNvSpPr/>
          <p:nvPr/>
        </p:nvSpPr>
        <p:spPr>
          <a:xfrm>
            <a:off x="1330325" y="1311108"/>
            <a:ext cx="3318509" cy="9137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065" algn="l" rtl="0" eaLnBrk="0">
              <a:lnSpc>
                <a:spcPct val="81000"/>
              </a:lnSpc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Thickened 8mm steel plate and thickened spring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clip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58000"/>
              </a:lnSpc>
              <a:spcBef>
                <a:spcPts val="18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HY-6A   double-layer   tray   oscillation,standard   upper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fixture,lower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universal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spring  clip   HY-8A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  tray  o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scillation,150W   high-power  motor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090"/>
              </a:lnSpc>
              <a:spcBef>
                <a:spcPts val="5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(Limited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   HY-6A/8A   models)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6" name="rect 96"/>
          <p:cNvSpPr/>
          <p:nvPr/>
        </p:nvSpPr>
        <p:spPr>
          <a:xfrm>
            <a:off x="1514475" y="854081"/>
            <a:ext cx="2679686" cy="349232"/>
          </a:xfrm>
          <a:prstGeom prst="rect">
            <a:avLst/>
          </a:prstGeom>
          <a:solidFill>
            <a:srgbClr val="F3F3F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8" name="textbox 98"/>
          <p:cNvSpPr/>
          <p:nvPr/>
        </p:nvSpPr>
        <p:spPr>
          <a:xfrm>
            <a:off x="1508137" y="881720"/>
            <a:ext cx="2136775" cy="187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300" b="1" kern="0" spc="-20" dirty="0">
                <a:solidFill>
                  <a:srgbClr val="506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Optional</a:t>
            </a:r>
            <a:r>
              <a:rPr sz="1300" b="1" kern="0" spc="80" dirty="0">
                <a:solidFill>
                  <a:srgbClr val="506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20" dirty="0">
                <a:solidFill>
                  <a:srgbClr val="506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 capacity </a:t>
            </a:r>
            <a:r>
              <a:rPr sz="1300" b="1" kern="0" spc="-30" dirty="0">
                <a:solidFill>
                  <a:srgbClr val="506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tray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00" name="picture 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105275" y="1146189"/>
            <a:ext cx="88887" cy="8251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1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28700" y="885825"/>
            <a:ext cx="3486150" cy="3994150"/>
          </a:xfrm>
          <a:prstGeom prst="rect">
            <a:avLst/>
          </a:prstGeom>
        </p:spPr>
      </p:pic>
      <p:sp>
        <p:nvSpPr>
          <p:cNvPr id="104" name="textbox 104"/>
          <p:cNvSpPr/>
          <p:nvPr/>
        </p:nvSpPr>
        <p:spPr>
          <a:xfrm>
            <a:off x="1136655" y="971590"/>
            <a:ext cx="3136264" cy="1406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400" b="1" kern="0" spc="-1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 steel double-</a:t>
            </a:r>
            <a:r>
              <a:rPr sz="1400" b="1" kern="0" spc="-2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layer universal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3000"/>
              </a:lnSpc>
              <a:spcBef>
                <a:spcPts val="50"/>
              </a:spcBef>
            </a:pPr>
            <a:r>
              <a:rPr sz="1400" kern="0" spc="0" dirty="0">
                <a:solidFill>
                  <a:srgbClr val="4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spring</a:t>
            </a:r>
            <a:r>
              <a:rPr sz="1400" kern="0" spc="230" dirty="0">
                <a:solidFill>
                  <a:srgbClr val="4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4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clip</a:t>
            </a:r>
            <a:r>
              <a:rPr sz="1400" kern="0" spc="260" dirty="0">
                <a:solidFill>
                  <a:srgbClr val="4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4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made</a:t>
            </a:r>
            <a:r>
              <a:rPr sz="1400" kern="0" spc="220" dirty="0">
                <a:solidFill>
                  <a:srgbClr val="4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4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400" kern="0" spc="170" dirty="0">
                <a:solidFill>
                  <a:srgbClr val="4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100" dirty="0">
                <a:solidFill>
                  <a:srgbClr val="4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304</a:t>
            </a:r>
            <a:r>
              <a:rPr sz="1400" kern="0" spc="210" dirty="0">
                <a:solidFill>
                  <a:srgbClr val="4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4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        </a:t>
            </a:r>
            <a:r>
              <a:rPr sz="1400" kern="0" spc="0" dirty="0">
                <a:solidFill>
                  <a:srgbClr val="4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1400" kern="0" spc="80" dirty="0">
                <a:solidFill>
                  <a:srgbClr val="4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0" dirty="0">
                <a:solidFill>
                  <a:srgbClr val="4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65" algn="l" rtl="0" eaLnBrk="0">
              <a:lnSpc>
                <a:spcPts val="695"/>
              </a:lnSpc>
              <a:spcBef>
                <a:spcPts val="34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containers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different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capacities,can</a:t>
            </a:r>
            <a:r>
              <a:rPr sz="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equipp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65" algn="l" rtl="0" eaLnBrk="0">
              <a:lnSpc>
                <a:spcPts val="72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various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reagent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bottles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centrifuge tubes to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meet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different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imenta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65" algn="l" rtl="0" eaLnBrk="0">
              <a:lnSpc>
                <a:spcPts val="705"/>
              </a:lnSpc>
              <a:spcBef>
                <a:spcPts val="45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needs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65" algn="l" rtl="0" eaLnBrk="0">
              <a:lnSpc>
                <a:spcPts val="1175"/>
              </a:lnSpc>
              <a:spcBef>
                <a:spcPts val="0"/>
              </a:spcBef>
            </a:pPr>
            <a:r>
              <a:rPr sz="1100" kern="0" spc="0" baseline="1600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antisepsis</a:t>
            </a:r>
            <a:r>
              <a:rPr sz="700" kern="0" spc="1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1500" b="1" kern="0" spc="0" baseline="-900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Elastic</a:t>
            </a:r>
            <a:r>
              <a:rPr sz="900" b="1" kern="0" spc="1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0" baseline="-900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foot</a:t>
            </a:r>
            <a:endParaRPr sz="1500" baseline="-9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95350" y="387350"/>
            <a:ext cx="3752850" cy="4991100"/>
          </a:xfrm>
          <a:prstGeom prst="rect">
            <a:avLst/>
          </a:prstGeom>
        </p:spPr>
      </p:pic>
      <p:pic>
        <p:nvPicPr>
          <p:cNvPr id="108" name="picture 1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60437" y="2278402"/>
            <a:ext cx="2406665" cy="1193771"/>
          </a:xfrm>
          <a:prstGeom prst="rect">
            <a:avLst/>
          </a:prstGeom>
        </p:spPr>
      </p:pic>
      <p:sp>
        <p:nvSpPr>
          <p:cNvPr id="110" name="textbox 110"/>
          <p:cNvSpPr/>
          <p:nvPr/>
        </p:nvSpPr>
        <p:spPr>
          <a:xfrm>
            <a:off x="1219205" y="543283"/>
            <a:ext cx="2524125" cy="6788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0000"/>
              </a:lnSpc>
            </a:pPr>
            <a:r>
              <a:rPr sz="15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15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 electro</a:t>
            </a:r>
            <a:r>
              <a:rPr sz="15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static spray</a:t>
            </a: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coating shell metal fr</a:t>
            </a:r>
            <a:r>
              <a:rPr sz="15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ame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80"/>
              </a:lnSpc>
            </a:pPr>
            <a:r>
              <a:rPr sz="1500" kern="0" spc="-1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</a:t>
            </a:r>
            <a:r>
              <a:rPr sz="1500" kern="0" spc="25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</a:t>
            </a:r>
            <a:r>
              <a:rPr sz="1500" kern="0" spc="-2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ick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1263639" y="1278829"/>
            <a:ext cx="179705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indent="-5715" algn="l" rtl="0" eaLnBrk="0">
              <a:lnSpc>
                <a:spcPct val="15400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internal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mechanical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structure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adopts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frame,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thick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materials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shaking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during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peration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14" name="picture 1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368531" y="4222760"/>
            <a:ext cx="666768" cy="520671"/>
          </a:xfrm>
          <a:prstGeom prst="rect">
            <a:avLst/>
          </a:prstGeom>
        </p:spPr>
      </p:pic>
      <p:sp>
        <p:nvSpPr>
          <p:cNvPr id="116" name="textbox 116"/>
          <p:cNvSpPr/>
          <p:nvPr/>
        </p:nvSpPr>
        <p:spPr>
          <a:xfrm>
            <a:off x="1504310" y="4186680"/>
            <a:ext cx="742315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HY-5A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700" i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Multipurpose</a:t>
            </a:r>
            <a:r>
              <a:rPr sz="700" i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i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Oa</a:t>
            </a:r>
            <a:r>
              <a:rPr sz="500" i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cillato</a:t>
            </a:r>
            <a:r>
              <a:rPr sz="500" i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18" name="picture 1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321042" y="4368800"/>
            <a:ext cx="203216" cy="317483"/>
          </a:xfrm>
          <a:prstGeom prst="rect">
            <a:avLst/>
          </a:prstGeom>
        </p:spPr>
      </p:pic>
      <p:sp>
        <p:nvSpPr>
          <p:cNvPr id="120" name="textbox 120"/>
          <p:cNvSpPr/>
          <p:nvPr/>
        </p:nvSpPr>
        <p:spPr>
          <a:xfrm>
            <a:off x="2123014" y="4099025"/>
            <a:ext cx="261620" cy="74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Bogulating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2" name="textbox 122"/>
          <p:cNvSpPr/>
          <p:nvPr/>
        </p:nvSpPr>
        <p:spPr>
          <a:xfrm>
            <a:off x="3752867" y="781434"/>
            <a:ext cx="91439" cy="114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00"/>
              </a:lnSpc>
            </a:pPr>
            <a:r>
              <a:rPr sz="100" kern="0" spc="50" dirty="0">
                <a:solidFill>
                  <a:srgbClr val="71AC0B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」</a:t>
            </a:r>
            <a:endParaRPr sz="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1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33422" y="520712"/>
            <a:ext cx="3378239" cy="1854183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21600000">
            <a:off x="438162" y="2857510"/>
            <a:ext cx="4751186" cy="2171712"/>
            <a:chOff x="0" y="0"/>
            <a:chExt cx="4751186" cy="2171712"/>
          </a:xfrm>
        </p:grpSpPr>
        <p:pic>
          <p:nvPicPr>
            <p:cNvPr id="126" name="picture 12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1060425" y="0"/>
              <a:ext cx="2673376" cy="2171712"/>
            </a:xfrm>
            <a:prstGeom prst="rect">
              <a:avLst/>
            </a:prstGeom>
          </p:spPr>
        </p:pic>
        <p:sp>
          <p:nvSpPr>
            <p:cNvPr id="128" name="textbox 128"/>
            <p:cNvSpPr/>
            <p:nvPr/>
          </p:nvSpPr>
          <p:spPr>
            <a:xfrm>
              <a:off x="-12700" y="115992"/>
              <a:ext cx="4777104" cy="18364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0" algn="l" rtl="0" eaLnBrk="0">
                <a:lnSpc>
                  <a:spcPts val="750"/>
                </a:lnSpc>
              </a:pP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JTEYS</a:t>
              </a:r>
              <a:r>
                <a:rPr sz="5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5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2000)</a:t>
              </a: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746500" algn="l" rtl="0" eaLnBrk="0">
                <a:lnSpc>
                  <a:spcPct val="279000"/>
                </a:lnSpc>
                <a:spcBef>
                  <a:spcPts val="390"/>
                </a:spcBef>
              </a:pP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Speed value di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splay </a:t>
              </a:r>
              <a:r>
                <a:rPr sz="9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Time value display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225"/>
                </a:lnSpc>
                <a:spcBef>
                  <a:spcPts val="495"/>
                </a:spcBef>
                <a:tabLst>
                  <a:tab pos="1522730" algn="l"/>
                </a:tabLst>
              </a:pP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Run</a:t>
              </a:r>
              <a:r>
                <a:rPr sz="900" kern="0" spc="1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startup</a:t>
              </a:r>
              <a:r>
                <a:rPr sz="900" kern="0" spc="1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display</a:t>
              </a:r>
              <a:r>
                <a:rPr sz="900" kern="0" spc="-2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strike="sngStrike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	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225"/>
                </a:lnSpc>
                <a:spcBef>
                  <a:spcPts val="925"/>
                </a:spcBef>
              </a:pP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Timer</a:t>
              </a:r>
              <a:r>
                <a:rPr sz="900" kern="0" spc="1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settin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</a:t>
              </a:r>
              <a:r>
                <a:rPr sz="900" kern="0" spc="19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display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746500" algn="l" rtl="0" eaLnBrk="0">
                <a:lnSpc>
                  <a:spcPts val="1225"/>
                </a:lnSpc>
                <a:spcBef>
                  <a:spcPts val="985"/>
                </a:spcBef>
              </a:pP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Start</a:t>
              </a:r>
              <a:r>
                <a:rPr sz="9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stop</a:t>
              </a:r>
              <a:r>
                <a:rPr sz="9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button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380615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5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LTIME-</a:t>
              </a: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30" name="textbox 130"/>
          <p:cNvSpPr/>
          <p:nvPr/>
        </p:nvSpPr>
        <p:spPr>
          <a:xfrm>
            <a:off x="152386" y="578473"/>
            <a:ext cx="4612004" cy="10680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12750" algn="l" rtl="0" eaLnBrk="0">
              <a:lnSpc>
                <a:spcPts val="1225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disk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107815" algn="l" rtl="0" eaLnBrk="0">
              <a:lnSpc>
                <a:spcPts val="1225"/>
              </a:lnSpc>
              <a:spcBef>
                <a:spcPts val="275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fuselage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75"/>
              </a:lnSpc>
              <a:spcBef>
                <a:spcPts val="5"/>
              </a:spcBef>
            </a:pPr>
            <a:r>
              <a:rPr sz="1300" kern="0" spc="20" baseline="2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20" baseline="2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</a:t>
            </a:r>
            <a:r>
              <a:rPr sz="1300" kern="0" spc="10" baseline="2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                                           </a:t>
            </a:r>
            <a:r>
              <a:rPr sz="1300" kern="0" spc="10" baseline="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300" kern="0" spc="10" baseline="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switch</a:t>
            </a:r>
            <a:endParaRPr sz="1300" baseline="4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2" name="textbox 132"/>
          <p:cNvSpPr/>
          <p:nvPr/>
        </p:nvSpPr>
        <p:spPr>
          <a:xfrm>
            <a:off x="425462" y="4746874"/>
            <a:ext cx="1379855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adjustment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4" name="textbox 134"/>
          <p:cNvSpPr/>
          <p:nvPr/>
        </p:nvSpPr>
        <p:spPr>
          <a:xfrm>
            <a:off x="2578078" y="5210420"/>
            <a:ext cx="1265555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adjustm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ent  button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6" name="textbox 136"/>
          <p:cNvSpPr/>
          <p:nvPr/>
        </p:nvSpPr>
        <p:spPr>
          <a:xfrm>
            <a:off x="425462" y="3648323"/>
            <a:ext cx="1165860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Running status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display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8" name="textbox 138"/>
          <p:cNvSpPr/>
          <p:nvPr/>
        </p:nvSpPr>
        <p:spPr>
          <a:xfrm>
            <a:off x="2070122" y="4724434"/>
            <a:ext cx="238125" cy="914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LRPM-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0" name="textbox 140"/>
          <p:cNvSpPr/>
          <p:nvPr/>
        </p:nvSpPr>
        <p:spPr>
          <a:xfrm>
            <a:off x="2108206" y="4018812"/>
            <a:ext cx="171450" cy="914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500" kern="0" spc="10" dirty="0">
                <a:solidFill>
                  <a:srgbClr val="D0E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2606</Words>
  <Application>WPS 演示</Application>
  <PresentationFormat/>
  <Paragraphs>155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Arial</vt:lpstr>
      <vt:lpstr>宋体</vt:lpstr>
      <vt:lpstr>Wingdings</vt:lpstr>
      <vt:lpstr>Arial</vt:lpstr>
      <vt:lpstr>SimHei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2025-05-06T09:59:38Z</dcterms:created>
  <dcterms:modified xsi:type="dcterms:W3CDTF">2025-05-06T09:59:38Z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2025-05-06T17:51:22Z</vt:filetime>
  </property>
  <property fmtid="{D5CDD505-2E9C-101B-9397-08002B2CF9AE}" pid="4" name="UsrData">
    <vt:lpwstr>6819db97f76c49001f5938b9wl</vt:lpwstr>
  </property>
  <property fmtid="{D5CDD505-2E9C-101B-9397-08002B2CF9AE}" pid="5" name="ICV">
    <vt:lpwstr>A035692BA71249CD88B8034A86E6F3F3_12</vt:lpwstr>
  </property>
  <property fmtid="{D5CDD505-2E9C-101B-9397-08002B2CF9AE}" pid="6" name="KSOProductBuildVer">
    <vt:lpwstr>2052-12.1.0.20784</vt:lpwstr>
  </property>
</Properties>
</file>