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tableStyles" Target="tableStyles.xml"/><Relationship Id="rId7" Type="http://schemas.openxmlformats.org/officeDocument/2006/relationships/presProps" Target="presProps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879600"/>
            <a:ext cx="4953000" cy="22796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292350" y="581762"/>
            <a:ext cx="2544445" cy="324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3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SGW®-1/SGW®-2</a:t>
            </a:r>
            <a:endParaRPr sz="2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050" y="1898650"/>
            <a:ext cx="5035550" cy="20193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2292350" y="581762"/>
            <a:ext cx="2544445" cy="324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3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SGW®-3/SGW®-5</a:t>
            </a:r>
            <a:endParaRPr sz="2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61909" y="1063641"/>
          <a:ext cx="4749165" cy="3618864"/>
        </p:xfrm>
        <a:graphic>
          <a:graphicData uri="http://schemas.openxmlformats.org/drawingml/2006/table">
            <a:tbl>
              <a:tblPr/>
              <a:tblGrid>
                <a:gridCol w="1666875"/>
                <a:gridCol w="3082289"/>
              </a:tblGrid>
              <a:tr h="1803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SGW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®-1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otation,specific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7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rotation,concentration,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3500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 LED+in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terference filter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wavelength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59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589nm(sodium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spectrum)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±45°(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)±120°Z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reading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55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)0.001*(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 Error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±0.01°(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when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between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115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-15°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+15°)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+0.02°(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&lt;-15°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Repeatability(standard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+15°),0.002°(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 control 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control accuracy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mode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7-inch Color LCD Touch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Test Tube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/200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 min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imum transmittance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Communication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232/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group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718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×400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35kg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4"/>
          <p:cNvSpPr/>
          <p:nvPr/>
        </p:nvSpPr>
        <p:spPr>
          <a:xfrm>
            <a:off x="1847834" y="422274"/>
            <a:ext cx="1301750" cy="440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SGW-1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Polarimeter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  technical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parameters]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908063"/>
            <a:ext cx="4749782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165084" y="1079516"/>
          <a:ext cx="4737100" cy="3397249"/>
        </p:xfrm>
        <a:graphic>
          <a:graphicData uri="http://schemas.openxmlformats.org/drawingml/2006/table">
            <a:tbl>
              <a:tblPr/>
              <a:tblGrid>
                <a:gridCol w="1720850"/>
                <a:gridCol w="3016250"/>
              </a:tblGrid>
              <a:tr h="180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Mo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SGW®-2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rotation,specific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100" algn="l" rtl="0" eaLnBrk="0">
                        <a:lnSpc>
                          <a:spcPts val="797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concentrationsugar content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LED-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10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(light-emitting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diode)+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 source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waveleng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95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interference filter 589n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m(sodium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45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spectrum)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38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9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+120.Z(sugar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165" algn="l" rtl="0" eaLnBrk="0">
                        <a:lnSpc>
                          <a:spcPct val="75000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+45'(optical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rotation)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78815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readi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0.001°optical rota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 Error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±0.01°(when-15°s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rotations+15)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±0.02°(optical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ation&lt;-15°or&gt;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100" algn="l" rtl="0" eaLnBrk="0">
                        <a:lnSpc>
                          <a:spcPts val="9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+15°),0.002°optical rota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Repeatability(standard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iation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control ra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4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15℃~30℃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control accur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34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7-inch color 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100mm/200mm ordinary ty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pe,100mm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10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temperature-controlled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sample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Communication Interf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RS232/USB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group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220V±22V,50Hz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±1Hz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718mm×400mm×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35kg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box 20"/>
          <p:cNvSpPr/>
          <p:nvPr/>
        </p:nvSpPr>
        <p:spPr>
          <a:xfrm>
            <a:off x="1371584" y="477638"/>
            <a:ext cx="2477135" cy="344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4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indent="-12700" algn="l" rtl="0" eaLnBrk="0">
              <a:lnSpc>
                <a:spcPct val="104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SGW-2 autom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atic(temperature-controlled)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polarimeter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technical parameters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79177" y="4517399"/>
            <a:ext cx="207962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9"/>
              </a:lnSpc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Instrument</a:t>
            </a:r>
            <a:r>
              <a:rPr sz="7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level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</a:t>
            </a:r>
            <a:r>
              <a:rPr sz="700" kern="0" spc="10" baseline="18546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Level</a:t>
            </a:r>
            <a:r>
              <a:rPr sz="400" kern="0" spc="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10" baseline="18546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0.02</a:t>
            </a:r>
            <a:endParaRPr sz="700" baseline="18546" dirty="0">
              <a:latin typeface="SimSun"/>
              <a:ea typeface="SimSun"/>
              <a:cs typeface="SimSun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923930"/>
            <a:ext cx="4749782" cy="63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2025-08-07T17:02:27Z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2025-08-07T17:02:28</vt:filetime>
  </property>
  <property fmtid="{D5CDD505-2E9C-101B-9397-08002B2CF9AE}" pid="4" name="UsrData">
    <vt:lpwstr>68946ba1362ef7001fcc5865wl</vt:lpwstr>
  </property>
</Properties>
</file>