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3" r:id="rId8"/>
    <p:sldId id="264" r:id="rId9"/>
    <p:sldId id="265" r:id="rId10"/>
    <p:sldId id="266" r:id="rId11"/>
  </p:sldIdLst>
  <p:sldSz cx="3886200" cy="51181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4925" y="825500"/>
            <a:ext cx="3816350" cy="3467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70122" y="863603"/>
            <a:ext cx="1047740" cy="2825755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04772" y="998839"/>
            <a:ext cx="2139950" cy="1259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High-speed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genizer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335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ISUS316L working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ts val="2350"/>
              </a:lnSpc>
            </a:pP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5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Ihave three typ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knife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heads.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339707" y="4002417"/>
            <a:ext cx="1282700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15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 of 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 Generation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Laboratories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2174875" y="4031412"/>
            <a:ext cx="57404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2000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  warehou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delivery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24169" y="3981462"/>
            <a:ext cx="273059" cy="27303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6677" y="3981462"/>
            <a:ext cx="254016" cy="27303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908180" y="3981462"/>
            <a:ext cx="247642" cy="273034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3209907" y="4068887"/>
            <a:ext cx="56134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guidance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3260741" y="3695716"/>
            <a:ext cx="532130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LC-HET Series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50" y="688975"/>
            <a:ext cx="3873500" cy="374015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68510" y="3019425"/>
            <a:ext cx="1892282" cy="1384304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50" y="3025783"/>
            <a:ext cx="1924044" cy="1346191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-6350" y="698663"/>
            <a:ext cx="1159510" cy="1699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Broad voltage des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ign ensures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 operation in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various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  environme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nts.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ts val="1085"/>
              </a:lnSpc>
              <a:spcBef>
                <a:spcPts val="270"/>
              </a:spcBef>
            </a:pPr>
            <a:r>
              <a:rPr sz="900" kern="0" spc="10" dirty="0">
                <a:solidFill>
                  <a:srgbClr val="40503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160</a:t>
            </a:r>
            <a:r>
              <a:rPr lang="en-US" sz="900" kern="0" spc="10" dirty="0">
                <a:solidFill>
                  <a:srgbClr val="40503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w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  <a:spcBef>
                <a:spcPts val="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Overload protection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+Double insulatio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2000239" y="782187"/>
            <a:ext cx="1758950" cy="424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brushle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powerful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has   hi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   durability,reducing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trouble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-6350" y="3107586"/>
            <a:ext cx="600075" cy="385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Threadedscrews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0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facilitat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easy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replacement  ofth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cutting  head.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309808" y="1288627"/>
            <a:ext cx="477519" cy="163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85"/>
              </a:lnSpc>
            </a:pPr>
            <a:r>
              <a:rPr sz="900" b="1" kern="0" spc="70" dirty="0">
                <a:solidFill>
                  <a:srgbClr val="30405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250</a:t>
            </a:r>
            <a:r>
              <a:rPr lang="en-US" sz="900" b="1" kern="0" spc="70" dirty="0">
                <a:solidFill>
                  <a:srgbClr val="30405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w</a:t>
            </a:r>
            <a:endParaRPr lang="en-US" sz="900" b="1" kern="0" spc="70" dirty="0">
              <a:solidFill>
                <a:srgbClr val="304050">
                  <a:alpha val="100000"/>
                </a:srgbClr>
              </a:solidFill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5725" y="622300"/>
            <a:ext cx="3714750" cy="3873500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90722" y="1422410"/>
            <a:ext cx="1777990" cy="173354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98429" y="3187718"/>
            <a:ext cx="1885941" cy="1301728"/>
            <a:chOff x="0" y="0"/>
            <a:chExt cx="1885941" cy="1301728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885941" cy="1301728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1911350" cy="1373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265" algn="l" rtl="0" eaLnBrk="0">
                <a:lnSpc>
                  <a:spcPts val="615"/>
                </a:lnSpc>
                <a:spcBef>
                  <a:spcPts val="5"/>
                </a:spcBef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High-speed   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265" algn="l" rtl="0" eaLnBrk="0">
                <a:lnSpc>
                  <a:spcPts val="615"/>
                </a:lnSpc>
                <a:spcBef>
                  <a:spcPts val="35"/>
                </a:spcBef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high-efficiency   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Uchen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265" algn="l" rtl="0" eaLnBrk="0">
                <a:lnSpc>
                  <a:spcPts val="615"/>
                </a:lnSpc>
                <a:spcBef>
                  <a:spcPts val="40"/>
                </a:spcBef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knoblessvariable     spe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ed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265" algn="l" rtl="0" eaLnBrk="0">
                <a:lnSpc>
                  <a:spcPts val="495"/>
                </a:lnSpc>
                <a:spcBef>
                  <a:spcPts val="40"/>
                </a:spcBef>
              </a:pP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control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35965" algn="l" rtl="0" eaLnBrk="0">
                <a:lnSpc>
                  <a:spcPct val="98000"/>
                </a:lnSpc>
                <a:spcBef>
                  <a:spcPts val="210"/>
                </a:spcBef>
              </a:pPr>
              <a:endParaRPr sz="6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189865" algn="l" rtl="0" eaLnBrk="0">
                <a:lnSpc>
                  <a:spcPct val="81000"/>
                </a:lnSpc>
                <a:spcBef>
                  <a:spcPts val="150"/>
                </a:spcBef>
              </a:pPr>
              <a:r>
                <a:rPr sz="1600" b="1" kern="0" spc="-70" dirty="0">
                  <a:solidFill>
                    <a:srgbClr val="40C0E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500-2000</a:t>
              </a:r>
              <a:r>
                <a:rPr sz="1600" kern="0" spc="-70" dirty="0">
                  <a:solidFill>
                    <a:srgbClr val="40C0E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.</a:t>
              </a:r>
              <a:endParaRPr sz="16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</p:txBody>
        </p:sp>
      </p:grpSp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35188" y="3225795"/>
            <a:ext cx="1708153" cy="1231889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8429" y="2057393"/>
            <a:ext cx="1866884" cy="1104915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60436" y="971535"/>
            <a:ext cx="1098525" cy="1047781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2022488" y="1050304"/>
            <a:ext cx="1645285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series-excited   mo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   has   excellent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performance,hig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rotational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speed,low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   generation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and   long   service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161918" y="1013609"/>
            <a:ext cx="662940" cy="604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Guidegroove+fixed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facilitate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replaceme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 of 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bladehead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 afirm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85"/>
              </a:lnSpc>
              <a:spcBef>
                <a:spcPts val="1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installation.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130157" y="747695"/>
            <a:ext cx="325310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2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100" b="1" kern="0" spc="7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 of</a:t>
            </a:r>
            <a:r>
              <a:rPr sz="1100" b="1" kern="0" spc="-3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LICHEN</a:t>
            </a:r>
            <a:r>
              <a:rPr sz="1100" b="1" kern="0" spc="7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Force Chen</a:t>
            </a:r>
            <a:r>
              <a:rPr sz="1100" b="1" kern="0" spc="8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1Product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603250"/>
            <a:ext cx="3886200" cy="3911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 64"/>
          <p:cNvSpPr/>
          <p:nvPr/>
        </p:nvSpPr>
        <p:spPr>
          <a:xfrm>
            <a:off x="53975" y="171450"/>
            <a:ext cx="3778250" cy="4775200"/>
          </a:xfrm>
          <a:prstGeom prst="rect">
            <a:avLst/>
          </a:prstGeom>
          <a:solidFill>
            <a:srgbClr val="DBE3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975" y="1555732"/>
            <a:ext cx="3479806" cy="3390917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784230" y="244804"/>
            <a:ext cx="2355214" cy="1254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Detachable tools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ily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removed  by  rotating.The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nife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kly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connected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stainless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l,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reused.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 84"/>
          <p:cNvSpPr/>
          <p:nvPr/>
        </p:nvSpPr>
        <p:spPr>
          <a:xfrm>
            <a:off x="57150" y="88900"/>
            <a:ext cx="3771900" cy="4940300"/>
          </a:xfrm>
          <a:prstGeom prst="rect">
            <a:avLst/>
          </a:prstGeom>
          <a:solidFill>
            <a:srgbClr val="F7F7F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150" y="2622532"/>
            <a:ext cx="3759188" cy="2406667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1320785" y="98742"/>
            <a:ext cx="2302510" cy="1341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 and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large-capacity battery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10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for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mobile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handheld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3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outd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55"/>
              </a:lnSpc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laboratories.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Limited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SFJ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-10C)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7800" y="0"/>
            <a:ext cx="3530600" cy="51181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400061" y="130500"/>
            <a:ext cx="2360295" cy="1182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200" kern="0" spc="4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2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r>
              <a:rPr sz="1200" kern="0" spc="5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Hands</a:t>
            </a:r>
            <a:r>
              <a:rPr sz="1200" kern="0" spc="4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"-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15"/>
              </a:spcBef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Dual-purp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5"/>
              </a:lnSpc>
              <a:spcBef>
                <a:spcPts val="240"/>
              </a:spcBef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handheld/stand-mounted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can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operated with one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 and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also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lable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a detachable stand for fixed placement t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perimental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requirements.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 rot="21600000">
            <a:off x="219072" y="3527436"/>
            <a:ext cx="3460743" cy="1231899"/>
            <a:chOff x="0" y="0"/>
            <a:chExt cx="3460743" cy="1231899"/>
          </a:xfrm>
        </p:grpSpPr>
        <p:pic>
          <p:nvPicPr>
            <p:cNvPr id="94" name="picture 9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3460743" cy="1231899"/>
            </a:xfrm>
            <a:prstGeom prst="rect">
              <a:avLst/>
            </a:prstGeom>
          </p:spPr>
        </p:pic>
        <p:sp>
          <p:nvSpPr>
            <p:cNvPr id="96" name="textbox 96"/>
            <p:cNvSpPr/>
            <p:nvPr/>
          </p:nvSpPr>
          <p:spPr>
            <a:xfrm>
              <a:off x="-12700" y="-12700"/>
              <a:ext cx="3486150" cy="12573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10765" algn="l" rtl="0" eaLnBrk="0">
                <a:lnSpc>
                  <a:spcPts val="1000"/>
                </a:lnSpc>
                <a:spcBef>
                  <a:spcPts val="5"/>
                </a:spcBef>
              </a:pPr>
              <a:r>
                <a:rPr sz="700" b="1" kern="0" spc="-10" dirty="0">
                  <a:solidFill>
                    <a:srgbClr val="30504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Metal</a:t>
              </a:r>
              <a:r>
                <a:rPr sz="700" b="1" kern="0" spc="40" dirty="0">
                  <a:solidFill>
                    <a:srgbClr val="30504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b="1" kern="0" spc="-10" dirty="0">
                  <a:solidFill>
                    <a:srgbClr val="30504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snapfastener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10765" algn="l" rtl="0" eaLnBrk="0">
                <a:lnSpc>
                  <a:spcPct val="121000"/>
                </a:lnSpc>
                <a:spcBef>
                  <a:spcPts val="380"/>
                </a:spcBef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Itcan   be   tempo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rartyhung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on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experimental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bench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with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10765" algn="l" rtl="0" eaLnBrk="0">
                <a:lnSpc>
                  <a:spcPts val="545"/>
                </a:lnSpc>
                <a:spcBef>
                  <a:spcPts val="15"/>
                </a:spcBef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model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LC-SFJ-10</a:t>
              </a:r>
              <a:endPara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238138" y="923912"/>
            <a:ext cx="3441676" cy="1231899"/>
            <a:chOff x="0" y="0"/>
            <a:chExt cx="3441676" cy="1231899"/>
          </a:xfrm>
        </p:grpSpPr>
        <p:pic>
          <p:nvPicPr>
            <p:cNvPr id="98" name="picture 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441676" cy="1231899"/>
            </a:xfrm>
            <a:prstGeom prst="rect">
              <a:avLst/>
            </a:prstGeom>
          </p:spPr>
        </p:pic>
        <p:sp>
          <p:nvSpPr>
            <p:cNvPr id="100" name="textbox 100"/>
            <p:cNvSpPr/>
            <p:nvPr/>
          </p:nvSpPr>
          <p:spPr>
            <a:xfrm>
              <a:off x="-12700" y="-12700"/>
              <a:ext cx="3467100" cy="12573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64765" algn="l" rtl="0" eaLnBrk="0">
                <a:lnSpc>
                  <a:spcPct val="111000"/>
                </a:lnSpc>
                <a:spcBef>
                  <a:spcPts val="5"/>
                </a:spcBef>
              </a:pP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Precise co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ntrol of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six-speed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64765" algn="l" rtl="0" eaLnBrk="0">
                <a:lnSpc>
                  <a:spcPts val="890"/>
                </a:lnSpc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regulation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8365" algn="l" rtl="0" eaLnBrk="0">
                <a:lnSpc>
                  <a:spcPts val="895"/>
                </a:lnSpc>
              </a:pPr>
              <a:r>
                <a:rPr sz="7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219072" y="2232013"/>
            <a:ext cx="3454398" cy="1225560"/>
            <a:chOff x="0" y="0"/>
            <a:chExt cx="3454398" cy="1225560"/>
          </a:xfrm>
        </p:grpSpPr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454398" cy="1225560"/>
            </a:xfrm>
            <a:prstGeom prst="rect">
              <a:avLst/>
            </a:prstGeom>
          </p:spPr>
        </p:pic>
        <p:sp>
          <p:nvSpPr>
            <p:cNvPr id="104" name="textbox 104"/>
            <p:cNvSpPr/>
            <p:nvPr/>
          </p:nvSpPr>
          <p:spPr>
            <a:xfrm>
              <a:off x="-12700" y="-12700"/>
              <a:ext cx="3479800" cy="1251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2565" algn="l" rtl="0" eaLnBrk="0">
                <a:lnSpc>
                  <a:spcPct val="83000"/>
                </a:lnSpc>
              </a:pPr>
              <a:r>
                <a:rPr sz="13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Lithium</a:t>
              </a:r>
              <a:r>
                <a:rPr sz="13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3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</a:t>
              </a:r>
              <a:r>
                <a:rPr sz="13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ttery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2565" algn="l" rtl="0" eaLnBrk="0">
                <a:lnSpc>
                  <a:spcPct val="79000"/>
                </a:lnSpc>
                <a:spcBef>
                  <a:spcPts val="485"/>
                </a:spcBef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12V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DCrechargeable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2565" algn="l" rtl="0" eaLnBrk="0">
                <a:lnSpc>
                  <a:spcPts val="625"/>
                </a:lnSpc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fimit</a:t>
              </a:r>
              <a:r>
                <a:rPr sz="700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LC-5FJ-10C</a:t>
              </a:r>
              <a:endPara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06" name="textbox 106"/>
          <p:cNvSpPr/>
          <p:nvPr/>
        </p:nvSpPr>
        <p:spPr>
          <a:xfrm>
            <a:off x="1406520" y="297300"/>
            <a:ext cx="1394460" cy="410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85"/>
              </a:lnSpc>
            </a:pPr>
            <a:r>
              <a:rPr sz="1700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17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 details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0" algn="l" rtl="0" eaLnBrk="0">
              <a:lnSpc>
                <a:spcPts val="620"/>
              </a:lnSpc>
              <a:spcBef>
                <a:spcPts val="25"/>
              </a:spcBef>
            </a:pP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其他细节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0175" y="263525"/>
            <a:ext cx="3625850" cy="4591050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14568" y="3190870"/>
            <a:ext cx="1054106" cy="1187474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3277" y="3317858"/>
            <a:ext cx="774699" cy="895346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2183" y="1190641"/>
            <a:ext cx="381004" cy="1498564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1527169" y="450420"/>
            <a:ext cx="131127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18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635" algn="l" rtl="0" eaLnBrk="0">
              <a:lnSpc>
                <a:spcPct val="96000"/>
              </a:lnSpc>
              <a:spcBef>
                <a:spcPts val="5"/>
              </a:spcBef>
            </a:pPr>
            <a:r>
              <a:rPr sz="600" b="1" kern="0" spc="-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装箱单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118" name="picture 1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89227" y="1323965"/>
            <a:ext cx="273062" cy="156844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2428881" y="2837456"/>
            <a:ext cx="1209039" cy="260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A10mm cutting t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(1set)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1849259" y="4372147"/>
            <a:ext cx="1329055" cy="231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Conformity           Compan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   charger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3570" algn="l" rtl="0" eaLnBrk="0">
              <a:lnSpc>
                <a:spcPct val="81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(LC-SFJ-10C)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574658" y="4283750"/>
            <a:ext cx="1216025" cy="224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0" algn="l" rtl="0" eaLnBrk="0">
              <a:lnSpc>
                <a:spcPts val="500"/>
              </a:lnSpc>
            </a:pPr>
            <a:r>
              <a:rPr sz="400" kern="0" spc="-10" dirty="0">
                <a:solidFill>
                  <a:srgbClr val="30503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▲</a:t>
            </a:r>
            <a:endParaRPr sz="4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    Manual/Certi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ficate    of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936626" y="2821949"/>
            <a:ext cx="89535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11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1853</Words>
  <Application>WPS 演示</Application>
  <PresentationFormat/>
  <Paragraphs>96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2025-04-29T10:19:08Z</dcterms:created>
  <dcterms:modified xsi:type="dcterms:W3CDTF">2025-04-29T10:19:08Z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2025-04-29T18:14:22Z</vt:filetime>
  </property>
  <property fmtid="{D5CDD505-2E9C-101B-9397-08002B2CF9AE}" pid="4" name="UsrData">
    <vt:lpwstr>6810a679bd3901001f3e1b83wl</vt:lpwstr>
  </property>
  <property fmtid="{D5CDD505-2E9C-101B-9397-08002B2CF9AE}" pid="5" name="ICV">
    <vt:lpwstr>9F2D835D89DC4239A379059E6C09A153_12</vt:lpwstr>
  </property>
  <property fmtid="{D5CDD505-2E9C-101B-9397-08002B2CF9AE}" pid="6" name="KSOProductBuildVer">
    <vt:lpwstr>2052-12.1.0.20784</vt:lpwstr>
  </property>
</Properties>
</file>