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0" r:id="rId5"/>
    <p:sldId id="261" r:id="rId6"/>
    <p:sldId id="264" r:id="rId7"/>
    <p:sldId id="267" r:id="rId8"/>
  </p:sldIdLst>
  <p:sldSz cx="4914900" cy="5486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01650" y="733425"/>
            <a:ext cx="3911600" cy="4019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508256" y="279392"/>
            <a:ext cx="1860552" cy="194945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546091" y="1663675"/>
            <a:ext cx="1859850" cy="1993903"/>
            <a:chOff x="0" y="0"/>
            <a:chExt cx="1859850" cy="1993903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841510" cy="1993903"/>
            </a:xfrm>
            <a:prstGeom prst="rect">
              <a:avLst/>
            </a:prstGeom>
          </p:spPr>
        </p:pic>
        <p:sp>
          <p:nvSpPr>
            <p:cNvPr id="8" name="textbox 8"/>
            <p:cNvSpPr/>
            <p:nvPr/>
          </p:nvSpPr>
          <p:spPr>
            <a:xfrm>
              <a:off x="-12700" y="-12700"/>
              <a:ext cx="1885314" cy="20199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4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ts val="1160"/>
                </a:lnSpc>
              </a:pP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High</a:t>
              </a:r>
              <a:r>
                <a:rPr sz="800" kern="0" spc="1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homogeni</a:t>
              </a: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zation</a:t>
              </a:r>
              <a:r>
                <a:rPr sz="800" kern="0" spc="1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efficiency</a:t>
              </a:r>
              <a:r>
                <a:rPr sz="800" kern="0" spc="1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46091" y="3746483"/>
            <a:ext cx="1841510" cy="152399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489214" y="3746483"/>
            <a:ext cx="1809745" cy="151133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489214" y="2336821"/>
            <a:ext cx="1873234" cy="1314451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46091" y="266677"/>
            <a:ext cx="1847871" cy="1301787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2559044" y="381141"/>
            <a:ext cx="1807210" cy="4616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types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utting  heads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45"/>
              </a:lnSpc>
              <a:spcBef>
                <a:spcPts val="2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choose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Adapt  to  different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processing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capaci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ties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2444881" y="2087778"/>
            <a:ext cx="791844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</a:t>
            </a:r>
            <a:r>
              <a:rPr sz="8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1500" y="352425"/>
            <a:ext cx="3771900" cy="4781550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819136" y="3133929"/>
            <a:ext cx="3507740" cy="1945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07" rIns="0" bIns="0"/>
          <a:lstStyle/>
          <a:p>
            <a:pPr marL="2324100" algn="l" rtl="0" eaLnBrk="0">
              <a:lnSpc>
                <a:spcPct val="142000"/>
              </a:lnSpc>
              <a:spcBef>
                <a:spcPts val="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 process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 capacity: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1~100ml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060065" algn="l" rtl="0" eaLnBrk="0">
              <a:lnSpc>
                <a:spcPct val="83000"/>
              </a:lnSpc>
              <a:spcBef>
                <a:spcPts val="370"/>
              </a:spcBef>
            </a:pPr>
            <a:r>
              <a:rPr sz="1200" b="1" kern="0" spc="-10" dirty="0">
                <a:solidFill>
                  <a:srgbClr val="A098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24100" algn="l" rtl="0" eaLnBrk="0">
              <a:lnSpc>
                <a:spcPct val="83000"/>
              </a:lnSpc>
              <a:spcBef>
                <a:spcPts val="55"/>
              </a:spcBef>
            </a:pPr>
            <a:r>
              <a:rPr sz="12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24100" algn="l" rtl="0" eaLnBrk="0">
              <a:lnSpc>
                <a:spcPct val="142000"/>
              </a:lnSpc>
              <a:spcBef>
                <a:spcPts val="28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 process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 capacity: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5-250ml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090"/>
              </a:lnSpc>
              <a:spcBef>
                <a:spcPts val="25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Applicable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scenarios: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11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  for  processing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trace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samples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such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   EP  tubes,centrifuge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tubes,and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smalltest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tubes</a:t>
            </a:r>
            <a:endParaRPr sz="7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1212847" y="459099"/>
            <a:ext cx="3114039" cy="2005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75"/>
              </a:lnSpc>
            </a:pP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316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working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  <a:spcBef>
                <a:spcPts val="120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rotatable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45"/>
              </a:lnSpc>
            </a:pP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detachable   blade</a:t>
            </a: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75"/>
              </a:lnSpc>
              <a:spcBef>
                <a:spcPts val="32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 to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 the function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the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rotor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clam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p,and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1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reused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without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need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replace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cutting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d.It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spcBef>
                <a:spcPts val="5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prevents secondary poilluti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03250" algn="l" rtl="0" eaLnBrk="0">
              <a:lnSpc>
                <a:spcPts val="685"/>
              </a:lnSpc>
              <a:spcBef>
                <a:spcPts val="395"/>
              </a:spcBef>
            </a:pPr>
            <a:r>
              <a:rPr sz="1300" kern="0" spc="-20" dirty="0">
                <a:solidFill>
                  <a:srgbClr val="40709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66365" algn="l" rtl="0" eaLnBrk="0">
              <a:lnSpc>
                <a:spcPct val="78000"/>
              </a:lnSpc>
              <a:spcBef>
                <a:spcPts val="15"/>
              </a:spcBef>
            </a:pP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30400" algn="l" rtl="0" eaLnBrk="0">
              <a:lnSpc>
                <a:spcPct val="83000"/>
              </a:lnSpc>
              <a:spcBef>
                <a:spcPts val="5"/>
              </a:spcBef>
            </a:pPr>
            <a:r>
              <a:rPr sz="1200" b="1" kern="0" spc="60" dirty="0">
                <a:solidFill>
                  <a:srgbClr val="1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1200" b="1" kern="0" spc="0" dirty="0">
                <a:solidFill>
                  <a:srgbClr val="1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30400" algn="l" rtl="0" eaLnBrk="0">
              <a:lnSpc>
                <a:spcPct val="142000"/>
              </a:lnSpc>
              <a:spcBef>
                <a:spcPts val="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 process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 capacity: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0.5~50ml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3835411" y="2711993"/>
            <a:ext cx="276859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800" b="1" kern="0" spc="-10" dirty="0">
                <a:solidFill>
                  <a:srgbClr val="3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3130556" y="2882578"/>
            <a:ext cx="389890" cy="1784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200" b="1" kern="0" spc="60" dirty="0">
                <a:solidFill>
                  <a:srgbClr val="102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1200" b="1" kern="0" spc="0" dirty="0">
                <a:solidFill>
                  <a:srgbClr val="102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25475" y="1060450"/>
            <a:ext cx="3663950" cy="3365500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625475" y="1060450"/>
            <a:ext cx="3658234" cy="895985"/>
          </a:xfrm>
          <a:prstGeom prst="rect">
            <a:avLst/>
          </a:prstGeom>
          <a:solidFill>
            <a:srgbClr val="4672A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0" algn="l" rtl="0" eaLnBrk="0">
              <a:lnSpc>
                <a:spcPct val="90000"/>
              </a:lnSpc>
            </a:pP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 detail display                  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</a:t>
            </a:r>
            <a:r>
              <a:rPr sz="800" kern="0" spc="-10" baseline="39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</a:t>
            </a:r>
            <a:endParaRPr sz="800" baseline="39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30550" algn="l" rtl="0" eaLnBrk="0">
              <a:lnSpc>
                <a:spcPct val="88000"/>
              </a:lnSpc>
              <a:spcBef>
                <a:spcPts val="60"/>
              </a:spcBef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08023" y="3162305"/>
            <a:ext cx="1155683" cy="1142990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1908164" y="3605735"/>
            <a:ext cx="2343150" cy="2990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12VDC rechargea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ble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lithium battery and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charger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61415" algn="l" rtl="0" eaLnBrk="0">
              <a:lnSpc>
                <a:spcPts val="1090"/>
              </a:lnSpc>
              <a:spcBef>
                <a:spcPts val="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(Sn-SJR-10C only)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2834005" y="2044065"/>
            <a:ext cx="1333500" cy="5645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Flexible</a:t>
            </a:r>
            <a:r>
              <a:rPr sz="7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flexible</a:t>
            </a:r>
            <a:r>
              <a:rPr sz="7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  regulation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3000"/>
              </a:lnSpc>
              <a:spcBef>
                <a:spcPts val="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six speed equal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division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 design allows you to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ily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choose the appropriate speed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operate more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accurately.</a:t>
            </a:r>
            <a:endParaRPr sz="7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09600" y="136525"/>
            <a:ext cx="3695700" cy="5213350"/>
          </a:xfrm>
          <a:prstGeom prst="rect">
            <a:avLst/>
          </a:prstGeom>
        </p:spPr>
      </p:pic>
      <p:sp>
        <p:nvSpPr>
          <p:cNvPr id="84" name="textbox 84"/>
          <p:cNvSpPr/>
          <p:nvPr/>
        </p:nvSpPr>
        <p:spPr>
          <a:xfrm>
            <a:off x="1339846" y="330847"/>
            <a:ext cx="2061845" cy="1060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Communicatio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 brushless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50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designed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a"star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row"connection,doubling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load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torque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providing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powerwhile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maintaining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attenuation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envi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ronment.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1339846" y="456344"/>
            <a:ext cx="1482725" cy="267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0"/>
              </a:lnSpc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1400" kern="0" spc="3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400" kern="0" spc="3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powerful,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1339846" y="625226"/>
            <a:ext cx="2147570" cy="267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efficient,and   maint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enance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1403338" y="800726"/>
            <a:ext cx="330200" cy="267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1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55625" y="168275"/>
            <a:ext cx="3803650" cy="5149850"/>
          </a:xfrm>
          <a:prstGeom prst="rect">
            <a:avLst/>
          </a:prstGeom>
        </p:spPr>
      </p:pic>
      <p:sp>
        <p:nvSpPr>
          <p:cNvPr id="146" name="textbox 146"/>
          <p:cNvSpPr/>
          <p:nvPr/>
        </p:nvSpPr>
        <p:spPr>
          <a:xfrm>
            <a:off x="555625" y="4878705"/>
            <a:ext cx="3804285" cy="365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Adopting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   internal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suction   homogeneous   structure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 high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ed.Capable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efficiently   homogenizing   and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2000"/>
              </a:lnSpc>
              <a:spcBef>
                <a:spcPts val="10"/>
              </a:spcBef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emulsifying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immiscible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liquids,as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extracting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trace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amounts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orga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nic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compounds,lipophilic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substances,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and  soluble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substances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r>
              <a:rPr sz="7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organic</a:t>
            </a:r>
            <a:r>
              <a:rPr sz="7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solvents</a:t>
            </a:r>
            <a:r>
              <a:rPr sz="7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 water</a:t>
            </a:r>
            <a:endParaRPr sz="700" kern="0" spc="-1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8" name="textbox 148"/>
          <p:cNvSpPr/>
          <p:nvPr/>
        </p:nvSpPr>
        <p:spPr>
          <a:xfrm>
            <a:off x="758820" y="218588"/>
            <a:ext cx="3427729" cy="7156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speed dispersing</a:t>
            </a:r>
            <a:r>
              <a:rPr sz="15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homogenizer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ct val="82000"/>
              </a:lnSpc>
              <a:spcBef>
                <a:spcPts val="15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HOMOGENIZER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6000"/>
              </a:lnSpc>
              <a:spcBef>
                <a:spcPts val="0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Mixing/dispersing/ev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2943218" y="1116214"/>
            <a:ext cx="1340485" cy="1371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422" rIns="0" bIns="0"/>
          <a:lstStyle/>
          <a:p>
            <a:pPr marL="273050" algn="l" rtl="0" eaLnBrk="0">
              <a:lnSpc>
                <a:spcPct val="172000"/>
              </a:lnSpc>
              <a:spcBef>
                <a:spcPts val="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Infinite  spee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  regulation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3050" algn="l" rtl="0" eaLnBrk="0">
              <a:lnSpc>
                <a:spcPts val="680"/>
              </a:lnSpc>
              <a:spcBef>
                <a:spcPts val="92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    speed    an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    low    noise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3050" algn="l" rtl="0" eaLnBrk="0">
              <a:lnSpc>
                <a:spcPct val="112000"/>
              </a:lnSpc>
              <a:spcBef>
                <a:spcPts val="106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   steel   homoge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nizer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knife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lock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75"/>
              </a:lnSpc>
              <a:spcBef>
                <a:spcPts val="155"/>
              </a:spcBef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2028820" y="1574781"/>
            <a:ext cx="224154" cy="87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1773</Words>
  <Application>WPS 演示</Application>
  <PresentationFormat/>
  <Paragraphs>79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6" baseType="lpstr">
      <vt:lpstr>Arial</vt:lpstr>
      <vt:lpstr>宋体</vt:lpstr>
      <vt:lpstr>Wingdings</vt:lpstr>
      <vt:lpstr>Arial</vt:lpstr>
      <vt:lpstr>SimHei</vt:lpstr>
      <vt:lpstr>Times New Roman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2</cp:revision>
  <dcterms:created xsi:type="dcterms:W3CDTF">2025-05-06T09:20:29Z</dcterms:created>
  <dcterms:modified xsi:type="dcterms:W3CDTF">2025-05-06T09:26:18Z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2025-05-06T17:03:04Z</vt:filetime>
  </property>
  <property fmtid="{D5CDD505-2E9C-101B-9397-08002B2CF9AE}" pid="4" name="UsrData">
    <vt:lpwstr>6819d0441c4bf3001f046d75wl</vt:lpwstr>
  </property>
  <property fmtid="{D5CDD505-2E9C-101B-9397-08002B2CF9AE}" pid="5" name="ICV">
    <vt:lpwstr>C2385896C3144A73AEAE88EDB42DBEB6_12</vt:lpwstr>
  </property>
  <property fmtid="{D5CDD505-2E9C-101B-9397-08002B2CF9AE}" pid="6" name="KSOProductBuildVer">
    <vt:lpwstr>2052-12.1.0.20784</vt:lpwstr>
  </property>
</Properties>
</file>