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</p:sldIdLst>
  <p:sldSz cx="3822700" cy="47244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0" y="492125"/>
            <a:ext cx="3759200" cy="374015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114308" y="534616"/>
            <a:ext cx="3473450" cy="2792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3000"/>
              </a:lnSpc>
            </a:pPr>
            <a:r>
              <a:rPr sz="13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Built-in</a:t>
            </a:r>
            <a:r>
              <a:rPr sz="1300" b="1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ultraviolet sterilization</a:t>
            </a:r>
            <a:r>
              <a:rPr sz="13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lamp for</a:t>
            </a: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</a:t>
            </a:r>
            <a:r>
              <a:rPr sz="13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disinfectio</a:t>
            </a:r>
            <a:r>
              <a:rPr sz="13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465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Duringthe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homogenization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process,the  samplescan   bedisinfected  and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sterilized  without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any   blind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spots.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78815" algn="l" rtl="0" eaLnBrk="0">
              <a:lnSpc>
                <a:spcPts val="390"/>
              </a:lnSpc>
              <a:spcBef>
                <a:spcPts val="100"/>
              </a:spcBef>
            </a:pPr>
            <a:r>
              <a:rPr sz="3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注</a:t>
            </a:r>
            <a:r>
              <a:rPr sz="3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3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意</a:t>
            </a:r>
            <a:r>
              <a:rPr sz="3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3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事</a:t>
            </a:r>
            <a:r>
              <a:rPr sz="3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3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项</a:t>
            </a:r>
            <a:endParaRPr sz="3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332865" algn="l" rtl="0" eaLnBrk="0">
              <a:lnSpc>
                <a:spcPct val="83000"/>
              </a:lnSpc>
              <a:spcBef>
                <a:spcPts val="460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I0</a:t>
            </a:r>
            <a:endParaRPr sz="5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21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52550" algn="l" rtl="0" eaLnBrk="0">
              <a:lnSpc>
                <a:spcPct val="88000"/>
              </a:lnSpc>
              <a:spcBef>
                <a:spcPts val="5"/>
              </a:spcBef>
            </a:pP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a2h</a:t>
            </a:r>
            <a:endParaRPr sz="3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textbox 6"/>
          <p:cNvSpPr/>
          <p:nvPr/>
        </p:nvSpPr>
        <p:spPr>
          <a:xfrm rot="16200000">
            <a:off x="3295928" y="3606981"/>
            <a:ext cx="69850" cy="1397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900"/>
              </a:lnSpc>
            </a:pP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endParaRPr sz="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406400"/>
            <a:ext cx="3822700" cy="3911600"/>
          </a:xfrm>
          <a:prstGeom prst="rect">
            <a:avLst/>
          </a:prstGeom>
        </p:spPr>
      </p:pic>
      <p:sp>
        <p:nvSpPr>
          <p:cNvPr id="10" name="textbox 10"/>
          <p:cNvSpPr/>
          <p:nvPr/>
        </p:nvSpPr>
        <p:spPr>
          <a:xfrm>
            <a:off x="844540" y="795477"/>
            <a:ext cx="936625" cy="3517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324" rIns="0" bIns="0"/>
          <a:lstStyle/>
          <a:p>
            <a:pPr marL="101600" indent="12065" algn="l" rtl="0" eaLnBrk="0">
              <a:lnSpc>
                <a:spcPct val="129000"/>
              </a:lnSpc>
              <a:spcBef>
                <a:spcPts val="5"/>
              </a:spcBef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Large-screen color touch   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screen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69000"/>
              </a:lnSpc>
              <a:spcBef>
                <a:spcPts val="920"/>
              </a:spcBef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LiChen Genuine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5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Products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33400" algn="l" rtl="0" eaLnBrk="0">
              <a:lnSpc>
                <a:spcPct val="96000"/>
              </a:lnSpc>
              <a:spcBef>
                <a:spcPts val="65"/>
              </a:spcBef>
            </a:pPr>
            <a:r>
              <a:rPr sz="2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1650" algn="l" rtl="0" eaLnBrk="0">
              <a:lnSpc>
                <a:spcPts val="255"/>
              </a:lnSpc>
              <a:spcBef>
                <a:spcPts val="370"/>
              </a:spcBef>
            </a:pPr>
            <a:r>
              <a:rPr sz="200" kern="0" spc="2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亡</a:t>
            </a:r>
            <a:endParaRPr sz="200" dirty="0">
              <a:latin typeface="FangSong" panose="02010609060101010101" charset="-122"/>
              <a:ea typeface="FangSong" panose="02010609060101010101" charset="-122"/>
              <a:cs typeface="FangSong" panose="02010609060101010101" charset="-122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65150" algn="l" rtl="0" eaLnBrk="0">
              <a:lnSpc>
                <a:spcPct val="89000"/>
              </a:lnSpc>
              <a:spcBef>
                <a:spcPts val="155"/>
              </a:spcBef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Clapboard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6050" algn="l" rtl="0" eaLnBrk="0">
              <a:lnSpc>
                <a:spcPct val="139000"/>
              </a:lnSpc>
              <a:spcBef>
                <a:spcPts val="94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Mirror-finish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ainless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safety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door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6050" algn="l" rtl="0" eaLnBrk="0">
              <a:lnSpc>
                <a:spcPts val="750"/>
              </a:lnSpc>
              <a:spcBef>
                <a:spcPts val="135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(detachabl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e)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textbox 12"/>
          <p:cNvSpPr/>
          <p:nvPr/>
        </p:nvSpPr>
        <p:spPr>
          <a:xfrm>
            <a:off x="50795" y="2502415"/>
            <a:ext cx="661669" cy="1551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28650" algn="l" rtl="0" eaLnBrk="0">
              <a:lnSpc>
                <a:spcPct val="6900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155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Tempered glass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6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observatio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window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textbox 14"/>
          <p:cNvSpPr/>
          <p:nvPr/>
        </p:nvSpPr>
        <p:spPr>
          <a:xfrm>
            <a:off x="2520947" y="3348955"/>
            <a:ext cx="1249680" cy="8032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88950" indent="5715" algn="l" rtl="0" eaLnBrk="0">
              <a:lnSpc>
                <a:spcPct val="12700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Backside    powerswit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/powerinterface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58165" indent="-5715" algn="l" rtl="0" eaLnBrk="0">
              <a:lnSpc>
                <a:spcPct val="126000"/>
              </a:lnSpc>
              <a:spcBef>
                <a:spcPts val="155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High-quality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metal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casing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3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0"/>
              </a:spcBef>
            </a:pPr>
            <a:r>
              <a:rPr sz="10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Anti-slip footrest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textbox 16"/>
          <p:cNvSpPr/>
          <p:nvPr/>
        </p:nvSpPr>
        <p:spPr>
          <a:xfrm>
            <a:off x="1625594" y="574377"/>
            <a:ext cx="610234" cy="2495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4900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Removable     do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handle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textbox 18"/>
          <p:cNvSpPr/>
          <p:nvPr/>
        </p:nvSpPr>
        <p:spPr>
          <a:xfrm>
            <a:off x="3136898" y="913286"/>
            <a:ext cx="489584" cy="927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Airintake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port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textbox 20"/>
          <p:cNvSpPr/>
          <p:nvPr/>
        </p:nvSpPr>
        <p:spPr>
          <a:xfrm rot="5400000">
            <a:off x="2963279" y="1860639"/>
            <a:ext cx="64769" cy="1790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6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005"/>
              </a:lnSpc>
              <a:spcBef>
                <a:spcPts val="0"/>
              </a:spcBef>
            </a:pPr>
            <a:r>
              <a:rPr sz="800" kern="0" spc="-10" dirty="0">
                <a:solidFill>
                  <a:srgbClr val="153BB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4431" y="2352692"/>
            <a:ext cx="2216167" cy="1530318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00203" y="727082"/>
            <a:ext cx="2184396" cy="1524004"/>
          </a:xfrm>
          <a:prstGeom prst="rect">
            <a:avLst/>
          </a:prstGeom>
        </p:spPr>
      </p:pic>
      <p:sp>
        <p:nvSpPr>
          <p:cNvPr id="26" name="textbox 26"/>
          <p:cNvSpPr/>
          <p:nvPr/>
        </p:nvSpPr>
        <p:spPr>
          <a:xfrm>
            <a:off x="2451108" y="2668450"/>
            <a:ext cx="1248410" cy="8324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1000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knob for adjus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ting the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</a:t>
            </a: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clapper plate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fuselage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is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equipped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withcoofing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devices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three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sides.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30000"/>
              </a:lnSpc>
              <a:spcBef>
                <a:spcPts val="18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Ersure</a:t>
            </a:r>
            <a:r>
              <a:rPr sz="6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that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mschine</a:t>
            </a:r>
            <a:r>
              <a:rPr sz="6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used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long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withoutay        problem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475"/>
              </a:lnSpc>
              <a:spcBef>
                <a:spcPts val="0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sample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quality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will   not   be   affected   by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the   fever.</a:t>
            </a:r>
            <a:endParaRPr sz="600" kern="0" spc="1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" name="textbox 28"/>
          <p:cNvSpPr/>
          <p:nvPr/>
        </p:nvSpPr>
        <p:spPr>
          <a:xfrm>
            <a:off x="247642" y="1101873"/>
            <a:ext cx="1098550" cy="7962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Multiple   secu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rity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protections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2000"/>
              </a:lnSpc>
              <a:spcBef>
                <a:spcPts val="185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The3-hole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intern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ational safety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powercord</a:t>
            </a:r>
            <a:r>
              <a:rPr sz="6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isequipped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safety fuse,en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suringa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stable current and greate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safety.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0800" y="523875"/>
            <a:ext cx="3721100" cy="3676650"/>
          </a:xfrm>
          <a:prstGeom prst="rect">
            <a:avLst/>
          </a:prstGeom>
        </p:spPr>
      </p:pic>
      <p:sp>
        <p:nvSpPr>
          <p:cNvPr id="32" name="textbox 32"/>
          <p:cNvSpPr/>
          <p:nvPr/>
        </p:nvSpPr>
        <p:spPr>
          <a:xfrm>
            <a:off x="222257" y="2305800"/>
            <a:ext cx="449580" cy="3289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" algn="l" rtl="0" eaLnBrk="0">
              <a:lnSpc>
                <a:spcPct val="97000"/>
              </a:lnSpc>
            </a:pPr>
            <a:r>
              <a:rPr sz="700" kern="0" spc="-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注意事项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i58v</a:t>
            </a:r>
            <a:endParaRPr sz="4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2700" algn="l" rtl="0" eaLnBrk="0">
              <a:lnSpc>
                <a:spcPct val="97000"/>
              </a:lnSpc>
              <a:spcBef>
                <a:spcPts val="0"/>
              </a:spcBef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内</a:t>
            </a:r>
            <a:r>
              <a:rPr sz="400" kern="0" spc="-12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N         </a:t>
            </a: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.</a:t>
            </a:r>
            <a:r>
              <a:rPr sz="400" kern="0" spc="6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   </a:t>
            </a: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二</a:t>
            </a: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 </a:t>
            </a: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</a:t>
            </a:r>
            <a:endParaRPr sz="4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37465" algn="l" rtl="0" eaLnBrk="0">
              <a:lnSpc>
                <a:spcPct val="86000"/>
              </a:lnSpc>
              <a:spcBef>
                <a:spcPts val="5"/>
              </a:spcBef>
            </a:pPr>
            <a:r>
              <a:rPr sz="700" i="1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Ws</a:t>
            </a:r>
            <a:r>
              <a:rPr sz="700" i="1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</a:t>
            </a:r>
            <a:r>
              <a:rPr sz="700" i="1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spw</a:t>
            </a:r>
            <a:endParaRPr sz="7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34" name="textbox 34"/>
          <p:cNvSpPr/>
          <p:nvPr/>
        </p:nvSpPr>
        <p:spPr>
          <a:xfrm>
            <a:off x="1079487" y="2431679"/>
            <a:ext cx="408940" cy="3371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0015" algn="l" rtl="0" eaLnBrk="0">
              <a:lnSpc>
                <a:spcPts val="630"/>
              </a:lnSpc>
            </a:pP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FangSong" panose="02010609060101010101" charset="-122"/>
                <a:ea typeface="FangSong" panose="02010609060101010101" charset="-122"/>
                <a:cs typeface="FangSong" panose="02010609060101010101" charset="-122"/>
              </a:rPr>
              <a:t>连急亭项</a:t>
            </a:r>
            <a:endParaRPr sz="500" dirty="0">
              <a:latin typeface="FangSong" panose="02010609060101010101" charset="-122"/>
              <a:ea typeface="FangSong" panose="02010609060101010101" charset="-122"/>
              <a:cs typeface="FangSong" panose="02010609060101010101" charset="-122"/>
            </a:endParaRPr>
          </a:p>
          <a:p>
            <a:pPr marL="12700" algn="l" rtl="0" eaLnBrk="0">
              <a:lnSpc>
                <a:spcPct val="83000"/>
              </a:lnSpc>
              <a:spcBef>
                <a:spcPts val="60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aa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.N8</a:t>
            </a:r>
            <a:endParaRPr sz="5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63500" indent="88265" algn="l" rtl="0" eaLnBrk="0">
              <a:lnSpc>
                <a:spcPct val="74000"/>
              </a:lnSpc>
              <a:spcBef>
                <a:spcPts val="0"/>
              </a:spcBef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32Mm₂85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2545E3.3</a:t>
            </a:r>
            <a:endParaRPr sz="5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77800" algn="l" rtl="0" eaLnBrk="0">
              <a:lnSpc>
                <a:spcPct val="95000"/>
              </a:lnSpc>
              <a:spcBef>
                <a:spcPts val="5"/>
              </a:spcBef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惠空豆无</a:t>
            </a:r>
            <a:endParaRPr sz="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6" name="textbox 36"/>
          <p:cNvSpPr/>
          <p:nvPr/>
        </p:nvSpPr>
        <p:spPr>
          <a:xfrm rot="5400000">
            <a:off x="3316368" y="1904182"/>
            <a:ext cx="433705" cy="250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0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60"/>
              </a:lnSpc>
              <a:spcBef>
                <a:spcPts val="0"/>
              </a:spcBef>
            </a:pPr>
            <a:r>
              <a:rPr sz="1200" kern="0" spc="-50" dirty="0">
                <a:solidFill>
                  <a:srgbClr val="0E3DB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110】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8" name="textbox 38"/>
          <p:cNvSpPr/>
          <p:nvPr/>
        </p:nvSpPr>
        <p:spPr>
          <a:xfrm rot="16200000">
            <a:off x="3316730" y="3063203"/>
            <a:ext cx="177800" cy="2813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0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680"/>
              </a:lnSpc>
            </a:pPr>
            <a:r>
              <a:rPr sz="13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11</a:t>
            </a:r>
            <a:endParaRPr sz="13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0" name="textbox 40"/>
          <p:cNvSpPr/>
          <p:nvPr/>
        </p:nvSpPr>
        <p:spPr>
          <a:xfrm>
            <a:off x="1511283" y="2609481"/>
            <a:ext cx="168275" cy="1568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ts val="620"/>
              </a:lnSpc>
            </a:pP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编热</a:t>
            </a:r>
            <a:endParaRPr sz="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8100" algn="l" rtl="0" eaLnBrk="0">
              <a:lnSpc>
                <a:spcPts val="185"/>
              </a:lnSpc>
              <a:spcBef>
                <a:spcPts val="25"/>
              </a:spcBef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⁵</a:t>
            </a:r>
            <a:endParaRPr sz="4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12700" algn="l" rtl="0" eaLnBrk="0">
              <a:lnSpc>
                <a:spcPts val="210"/>
              </a:lnSpc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r</a:t>
            </a:r>
            <a:endParaRPr sz="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2" name="textbox 42"/>
          <p:cNvSpPr/>
          <p:nvPr/>
        </p:nvSpPr>
        <p:spPr>
          <a:xfrm>
            <a:off x="1936754" y="1570412"/>
            <a:ext cx="74930" cy="736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400" kern="0" spc="-20" dirty="0">
                <a:solidFill>
                  <a:srgbClr val="6070C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Q/</a:t>
            </a:r>
            <a:endParaRPr sz="4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41300" y="860418"/>
            <a:ext cx="3333753" cy="3009900"/>
          </a:xfrm>
          <a:prstGeom prst="rect">
            <a:avLst/>
          </a:prstGeom>
        </p:spPr>
      </p:pic>
      <p:sp>
        <p:nvSpPr>
          <p:cNvPr id="46" name="textbox 46"/>
          <p:cNvSpPr/>
          <p:nvPr/>
        </p:nvSpPr>
        <p:spPr>
          <a:xfrm>
            <a:off x="342898" y="1641617"/>
            <a:ext cx="635000" cy="18656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600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Large-scre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 color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touch screen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5100" algn="l" rtl="0" eaLnBrk="0">
              <a:lnSpc>
                <a:spcPct val="97000"/>
              </a:lnSpc>
              <a:spcBef>
                <a:spcPts val="845"/>
              </a:spcBef>
            </a:pPr>
            <a:r>
              <a:rPr sz="2800" kern="0" spc="-10" dirty="0">
                <a:solidFill>
                  <a:srgbClr val="1C359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非</a:t>
            </a:r>
            <a:endParaRPr sz="2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75565" algn="l" rtl="0" eaLnBrk="0">
              <a:lnSpc>
                <a:spcPct val="80000"/>
              </a:lnSpc>
              <a:spcBef>
                <a:spcPts val="101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Safety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5565" algn="l" rtl="0" eaLnBrk="0">
              <a:lnSpc>
                <a:spcPts val="815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anti-pinch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5565" algn="l" rtl="0" eaLnBrk="0">
              <a:lnSpc>
                <a:spcPts val="735"/>
              </a:lnSpc>
              <a:spcBef>
                <a:spcPts val="3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function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" name="textbox 48"/>
          <p:cNvSpPr/>
          <p:nvPr/>
        </p:nvSpPr>
        <p:spPr>
          <a:xfrm>
            <a:off x="1606558" y="1579755"/>
            <a:ext cx="543559" cy="19729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7150" algn="l" rtl="0" eaLnBrk="0">
              <a:lnSpc>
                <a:spcPct val="130000"/>
              </a:lnSpc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Intelligent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voice ala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rm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7000"/>
              </a:lnSpc>
              <a:spcBef>
                <a:spcPts val="965"/>
              </a:spcBef>
            </a:pPr>
            <a:r>
              <a:rPr sz="3200" kern="0" spc="-20" dirty="0">
                <a:solidFill>
                  <a:srgbClr val="40508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K</a:t>
            </a:r>
            <a:endParaRPr sz="32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08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7150" algn="l" rtl="0" eaLnBrk="0">
              <a:lnSpc>
                <a:spcPct val="113000"/>
              </a:lnSpc>
              <a:spcBef>
                <a:spcPts val="0"/>
              </a:spcBef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Ultraviolet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sterilization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function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0" name="textbox 50"/>
          <p:cNvSpPr/>
          <p:nvPr/>
        </p:nvSpPr>
        <p:spPr>
          <a:xfrm>
            <a:off x="2908295" y="1589217"/>
            <a:ext cx="498475" cy="1890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500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Adjustable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4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striking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7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dstance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4300" algn="l" rtl="0" eaLnBrk="0">
              <a:lnSpc>
                <a:spcPts val="3065"/>
              </a:lnSpc>
              <a:spcBef>
                <a:spcPts val="670"/>
              </a:spcBef>
            </a:pPr>
            <a:r>
              <a:rPr sz="2200" kern="0" spc="-20" dirty="0">
                <a:solidFill>
                  <a:srgbClr val="304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88</a:t>
            </a:r>
            <a:endParaRPr sz="2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  <a:spcBef>
                <a:spcPts val="735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Multi-segment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combined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0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programming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231914" y="3917951"/>
            <a:ext cx="323843" cy="88913"/>
          </a:xfrm>
          <a:prstGeom prst="rect">
            <a:avLst/>
          </a:prstGeom>
        </p:spPr>
      </p:pic>
      <p:graphicFrame>
        <p:nvGraphicFramePr>
          <p:cNvPr id="54" name="table 54"/>
          <p:cNvGraphicFramePr>
            <a:graphicFrameLocks noGrp="1"/>
          </p:cNvGraphicFramePr>
          <p:nvPr/>
        </p:nvGraphicFramePr>
        <p:xfrm>
          <a:off x="85738" y="854076"/>
          <a:ext cx="3650614" cy="3175000"/>
        </p:xfrm>
        <a:graphic>
          <a:graphicData uri="http://schemas.openxmlformats.org/drawingml/2006/table">
            <a:tbl>
              <a:tblPr/>
              <a:tblGrid>
                <a:gridCol w="854075"/>
                <a:gridCol w="932814"/>
                <a:gridCol w="933450"/>
                <a:gridCol w="930275"/>
              </a:tblGrid>
              <a:tr h="14287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5890" algn="ctr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2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ctr" rtl="0" eaLnBrk="0">
                        <a:lnSpc>
                          <a:spcPts val="725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PJ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-400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5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0350" algn="ctr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PJ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-400M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4950" algn="ctr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LC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PJ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-400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2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control mode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eaLnBrk="0">
                        <a:lnSpc>
                          <a:spcPct val="129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Microprocessor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72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Parameter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storage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eaLnBrk="0">
                        <a:lnSpc>
                          <a:spcPct val="172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8-segment combination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76000"/>
                        </a:lnSpc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display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eaLnBrk="0">
                        <a:lnSpc>
                          <a:spcPct val="172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Large screen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color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touch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screen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disp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lay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2000"/>
                        </a:lnSpc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Strike</a:t>
                      </a:r>
                      <a:r>
                        <a:rPr sz="6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eaLnBrk="0">
                        <a:lnSpc>
                          <a:spcPct val="17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0.1-99 minutosand 50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soconds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or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continuous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oporation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76000"/>
                        </a:lnSpc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Strike</a:t>
                      </a:r>
                      <a:r>
                        <a:rPr sz="6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speed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3-12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times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second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72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Heating function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3865" algn="ctr" rtl="0" eaLnBrk="0">
                        <a:lnSpc>
                          <a:spcPts val="750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4500" algn="ctr" rtl="0" eaLnBrk="0">
                        <a:lnSpc>
                          <a:spcPts val="750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000" algn="ctr" rtl="0" eaLnBrk="0">
                        <a:lnSpc>
                          <a:spcPts val="760"/>
                        </a:lnSpc>
                        <a:spcBef>
                          <a:spcPts val="0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have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Temperature rang</a:t>
                      </a:r>
                      <a:r>
                        <a:rPr lang="en-US"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</a:t>
                      </a:r>
                      <a:endParaRPr lang="en-US" sz="6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ct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4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7630" algn="ctr" rtl="0" eaLnBrk="0">
                        <a:lnSpc>
                          <a:spcPts val="380"/>
                        </a:lnSpc>
                        <a:spcBef>
                          <a:spcPts val="5"/>
                        </a:spcBef>
                      </a:pPr>
                      <a:r>
                        <a:rPr sz="600" kern="0" spc="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ea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4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0" indent="31115" algn="ctr" rtl="0" eaLnBrk="0">
                        <a:lnSpc>
                          <a:spcPct val="130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B88tamperature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Limit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80℃)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1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Disinfection fund</a:t>
                      </a:r>
                      <a:r>
                        <a:rPr sz="600" kern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tion 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ctr" rtl="0" eaLnBrk="0">
                        <a:lnSpc>
                          <a:spcPts val="850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r>
                        <a:rPr sz="1000" kern="0" spc="40" baseline="-1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1000" baseline="-13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000" algn="ctr" rtl="0" eaLnBrk="0">
                        <a:lnSpc>
                          <a:spcPts val="760"/>
                        </a:lnSpc>
                        <a:spcBef>
                          <a:spcPts val="0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have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000" algn="ctr" rtl="0" eaLnBrk="0">
                        <a:lnSpc>
                          <a:spcPts val="760"/>
                        </a:lnSpc>
                        <a:spcBef>
                          <a:spcPts val="0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have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1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Disinfection</a:t>
                      </a:r>
                      <a:r>
                        <a:rPr sz="6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waveli</a:t>
                      </a:r>
                      <a:r>
                        <a:rPr sz="600" kern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ngth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 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765" algn="ctr" rtl="0" eaLnBrk="0">
                        <a:lnSpc>
                          <a:spcPts val="750"/>
                        </a:lnSpc>
                        <a:spcBef>
                          <a:spcPts val="0"/>
                        </a:spcBef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8450" algn="ctr" rtl="0" eaLnBrk="0">
                        <a:lnSpc>
                          <a:spcPts val="760"/>
                        </a:lnSpc>
                        <a:spcBef>
                          <a:spcPts val="0"/>
                        </a:spcBef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253.7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MIN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8450" algn="ctr" rtl="0" eaLnBrk="0">
                        <a:lnSpc>
                          <a:spcPts val="760"/>
                        </a:lnSpc>
                        <a:spcBef>
                          <a:spcPts val="0"/>
                        </a:spcBef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253.7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MIN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2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Voice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alarm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eaLnBrk="0">
                        <a:lnSpc>
                          <a:spcPct val="122000"/>
                        </a:lnSpc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have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1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Effective volume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eaLnBrk="0">
                        <a:lnSpc>
                          <a:spcPct val="121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3-400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ml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72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Aseptic bag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eaLnBrk="0">
                        <a:lnSpc>
                          <a:spcPct val="121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*30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76000"/>
                        </a:lnSpc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Tap</a:t>
                      </a:r>
                      <a:r>
                        <a:rPr sz="6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the box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eaLnBrk="0">
                        <a:lnSpc>
                          <a:spcPct val="172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Stainless stoel+anti-corrosion Bpray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coating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72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Strike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spac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ing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eaLnBrk="0">
                        <a:lnSpc>
                          <a:spcPct val="176000"/>
                        </a:lnSpc>
                      </a:pP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0-50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adjustable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2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Start Mode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eaLnBrk="0">
                        <a:lnSpc>
                          <a:spcPct val="122000"/>
                        </a:lnSpc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soft</a:t>
                      </a:r>
                      <a:r>
                        <a:rPr sz="6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start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1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Pause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function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eaLnBrk="0">
                        <a:lnSpc>
                          <a:spcPct val="121000"/>
                        </a:lnSpc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have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76000"/>
                        </a:lnSpc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6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220V/50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HZ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6000"/>
                        </a:lnSpc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0365" algn="ctr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200W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000" algn="ctr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200W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2000"/>
                        </a:lnSpc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500w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7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" algn="ctr" rtl="0" eaLnBrk="0">
                        <a:lnSpc>
                          <a:spcPct val="99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Anti pinch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function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eaLnBrk="0">
                        <a:lnSpc>
                          <a:spcPct val="176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Automatio stop</a:t>
                      </a:r>
                      <a:r>
                        <a:rPr sz="6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anti pinch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function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6040" algn="ctr" rtl="0" eaLnBrk="0">
                        <a:lnSpc>
                          <a:spcPts val="760"/>
                        </a:lnSpc>
                        <a:spcBef>
                          <a:spcPts val="0"/>
                        </a:spcBef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External dimension</a:t>
                      </a:r>
                      <a:r>
                        <a:rPr lang="en-US"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</a:t>
                      </a:r>
                      <a:endParaRPr lang="en-US" sz="600" kern="0" spc="2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eaLnBrk="0">
                        <a:lnSpc>
                          <a:spcPct val="118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420X230X330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              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52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72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4140" algn="ctr" rtl="0" eaLnBrk="0">
                        <a:lnSpc>
                          <a:spcPct val="99000"/>
                        </a:lnSpc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Instrument</a:t>
                      </a:r>
                      <a:r>
                        <a:rPr sz="6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72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0365" algn="ctr" rtl="0" eaLnBrk="0">
                        <a:lnSpc>
                          <a:spcPct val="99000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18kg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72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000" algn="ctr" rtl="0" eaLnBrk="0">
                        <a:lnSpc>
                          <a:spcPct val="99000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18kg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4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000" algn="ctr" rtl="0" eaLnBrk="0">
                        <a:lnSpc>
                          <a:spcPts val="930"/>
                        </a:lnSpc>
                      </a:pPr>
                      <a:r>
                        <a:rPr sz="1000" kern="0" spc="-20" baseline="1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19kg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endParaRPr sz="1000" baseline="-1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56" name="picture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102325" y="3860800"/>
            <a:ext cx="317479" cy="6350"/>
          </a:xfrm>
          <a:prstGeom prst="rect">
            <a:avLst/>
          </a:prstGeom>
        </p:spPr>
      </p:pic>
      <p:sp>
        <p:nvSpPr>
          <p:cNvPr id="58" name="textbox 58"/>
          <p:cNvSpPr/>
          <p:nvPr/>
        </p:nvSpPr>
        <p:spPr>
          <a:xfrm>
            <a:off x="1625610" y="699236"/>
            <a:ext cx="927735" cy="1428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2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Technical Parameter</a:t>
            </a:r>
            <a:endParaRPr sz="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55575" y="679450"/>
            <a:ext cx="3511550" cy="336550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498477" y="2355838"/>
            <a:ext cx="2711443" cy="1644652"/>
            <a:chOff x="0" y="0"/>
            <a:chExt cx="2711443" cy="1644652"/>
          </a:xfrm>
        </p:grpSpPr>
        <p:pic>
          <p:nvPicPr>
            <p:cNvPr id="62" name="picture 6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2711443" cy="1644652"/>
            </a:xfrm>
            <a:prstGeom prst="rect">
              <a:avLst/>
            </a:prstGeom>
          </p:spPr>
        </p:pic>
        <p:sp>
          <p:nvSpPr>
            <p:cNvPr id="64" name="textbox 64"/>
            <p:cNvSpPr/>
            <p:nvPr/>
          </p:nvSpPr>
          <p:spPr>
            <a:xfrm>
              <a:off x="133345" y="106572"/>
              <a:ext cx="2536825" cy="140461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1160"/>
                </a:lnSpc>
              </a:pP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Project</a:t>
              </a:r>
              <a:r>
                <a:rPr sz="8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Number</a:t>
              </a:r>
              <a:r>
                <a:rPr sz="8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0</a:t>
              </a:r>
              <a:r>
                <a:rPr sz="800" kern="0" spc="2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Runing</a:t>
              </a:r>
              <a:r>
                <a:rPr sz="800" kern="0" spc="1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time</a:t>
              </a: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51865" algn="l" rtl="0" eaLnBrk="0">
                <a:lnSpc>
                  <a:spcPts val="615"/>
                </a:lnSpc>
                <a:spcBef>
                  <a:spcPts val="465"/>
                </a:spcBef>
              </a:pPr>
              <a:r>
                <a:rPr sz="800" kern="0" spc="10" dirty="0">
                  <a:solidFill>
                    <a:srgbClr val="78889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Oh</a:t>
              </a:r>
              <a:r>
                <a:rPr sz="800" kern="0" spc="50" dirty="0">
                  <a:solidFill>
                    <a:srgbClr val="78889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10" dirty="0">
                  <a:solidFill>
                    <a:srgbClr val="78889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Om</a:t>
              </a:r>
              <a:r>
                <a:rPr sz="800" kern="0" spc="50" dirty="0">
                  <a:solidFill>
                    <a:srgbClr val="78889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800" kern="0" spc="10" dirty="0">
                  <a:solidFill>
                    <a:srgbClr val="78889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Os</a:t>
              </a: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1750" algn="l" rtl="0" eaLnBrk="0">
                <a:lnSpc>
                  <a:spcPct val="96000"/>
                </a:lnSpc>
                <a:spcBef>
                  <a:spcPts val="5"/>
                </a:spcBef>
              </a:pPr>
              <a:r>
                <a:rPr sz="600" kern="0" spc="-20" dirty="0">
                  <a:solidFill>
                    <a:srgbClr val="704050">
                      <a:alpha val="100000"/>
                    </a:srgbClr>
                  </a:solidFill>
                  <a:latin typeface="MS Gothic" panose="020B0609070205080204" charset="-128"/>
                  <a:ea typeface="MS Gothic" panose="020B0609070205080204" charset="-128"/>
                  <a:cs typeface="MS Gothic" panose="020B0609070205080204" charset="-128"/>
                </a:rPr>
                <a:t>☑</a:t>
              </a:r>
              <a:r>
                <a:rPr sz="600" kern="0" spc="30" dirty="0">
                  <a:solidFill>
                    <a:srgbClr val="704050">
                      <a:alpha val="100000"/>
                    </a:srgbClr>
                  </a:solidFill>
                  <a:latin typeface="MS Gothic" panose="020B0609070205080204" charset="-128"/>
                  <a:ea typeface="MS Gothic" panose="020B0609070205080204" charset="-128"/>
                  <a:cs typeface="MS Gothic" panose="020B0609070205080204" charset="-128"/>
                </a:rPr>
                <a:t>   </a:t>
              </a:r>
              <a:r>
                <a:rPr sz="6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heatinge</a:t>
              </a: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96950" algn="l" rtl="0" eaLnBrk="0">
                <a:lnSpc>
                  <a:spcPct val="88000"/>
                </a:lnSpc>
                <a:spcBef>
                  <a:spcPts val="0"/>
                </a:spcBef>
              </a:pPr>
              <a:r>
                <a:rPr sz="6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set</a:t>
              </a:r>
              <a:r>
                <a:rPr sz="600" kern="0" spc="8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6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time</a:t>
              </a: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1750" algn="l" rtl="0" eaLnBrk="0">
                <a:lnSpc>
                  <a:spcPts val="1040"/>
                </a:lnSpc>
              </a:pPr>
              <a:r>
                <a:rPr sz="900" kern="0" spc="0" baseline="-11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V</a:t>
              </a:r>
              <a:r>
                <a:rPr sz="5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</a:t>
              </a:r>
              <a:r>
                <a:rPr sz="900" kern="0" spc="0" baseline="-11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sterilize</a:t>
              </a:r>
              <a:r>
                <a:rPr sz="5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          </a:t>
              </a:r>
              <a:r>
                <a:rPr sz="5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                      </a:t>
              </a:r>
              <a:r>
                <a:rPr sz="900" kern="0" spc="0" baseline="24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accelerate</a:t>
              </a:r>
              <a:r>
                <a:rPr sz="5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900" kern="0" spc="0" baseline="24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moderate</a:t>
              </a:r>
              <a:endParaRPr sz="900" baseline="24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71550" algn="l" rtl="0" eaLnBrk="0">
                <a:lnSpc>
                  <a:spcPct val="71000"/>
                </a:lnSpc>
                <a:spcBef>
                  <a:spcPts val="5"/>
                </a:spcBef>
              </a:pPr>
              <a:r>
                <a:rPr sz="600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Oh</a:t>
              </a:r>
              <a:r>
                <a:rPr sz="600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600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1m</a:t>
              </a:r>
              <a:r>
                <a:rPr sz="600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600" kern="0" spc="-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Os</a:t>
              </a: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1750" algn="l" rtl="0" eaLnBrk="0">
                <a:lnSpc>
                  <a:spcPts val="815"/>
                </a:lnSpc>
              </a:pPr>
              <a:r>
                <a:rPr sz="6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Set</a:t>
              </a:r>
              <a:r>
                <a:rPr sz="600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6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upper temperature</a:t>
              </a:r>
              <a:r>
                <a:rPr sz="600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6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limit</a:t>
              </a: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84150" algn="l" rtl="0" eaLnBrk="0">
                <a:lnSpc>
                  <a:spcPts val="1500"/>
                </a:lnSpc>
                <a:spcBef>
                  <a:spcPts val="220"/>
                </a:spcBef>
              </a:pPr>
              <a:r>
                <a:rPr sz="1100" kern="0" spc="-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40°c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1750" algn="l" rtl="0" eaLnBrk="0">
                <a:lnSpc>
                  <a:spcPct val="82000"/>
                </a:lnSpc>
                <a:spcBef>
                  <a:spcPts val="540"/>
                </a:spcBef>
              </a:pP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Current</a:t>
              </a: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</a:t>
              </a: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te</a:t>
              </a:r>
              <a:r>
                <a:rPr sz="6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mperature</a:t>
              </a: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96215" algn="l" rtl="0" eaLnBrk="0">
                <a:lnSpc>
                  <a:spcPts val="1500"/>
                </a:lnSpc>
                <a:spcBef>
                  <a:spcPts val="5"/>
                </a:spcBef>
              </a:pPr>
              <a:r>
                <a:rPr sz="1100" kern="0" spc="-50" dirty="0">
                  <a:solidFill>
                    <a:srgbClr val="B0B0D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16</a:t>
              </a:r>
              <a:r>
                <a:rPr sz="1100" kern="0" spc="-50" dirty="0">
                  <a:solidFill>
                    <a:srgbClr val="B0B0D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℃</a:t>
              </a:r>
              <a:endParaRPr sz="11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66" name="textbox 66"/>
          <p:cNvSpPr/>
          <p:nvPr/>
        </p:nvSpPr>
        <p:spPr>
          <a:xfrm>
            <a:off x="168263" y="1333668"/>
            <a:ext cx="2350135" cy="5835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85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Intelligent control system,large soreen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high-definition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display,multi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6000"/>
              </a:lnSpc>
              <a:spcBef>
                <a:spcPts val="1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segment combina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tion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programming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runningtime can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 freely set,0.1-99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minutes and 59 seconds or co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ntinuous operation,each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segment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set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3-12 times/second,real-time d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isplay of working status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8150" algn="l" rtl="0" eaLnBrk="0">
              <a:lnSpc>
                <a:spcPts val="305"/>
              </a:lnSpc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8" name="textbox 68"/>
          <p:cNvSpPr/>
          <p:nvPr/>
        </p:nvSpPr>
        <p:spPr>
          <a:xfrm>
            <a:off x="168263" y="783624"/>
            <a:ext cx="1169035" cy="4775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screen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color </a:t>
            </a:r>
            <a:r>
              <a:rPr sz="11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touch screen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  <a:spcBef>
                <a:spcPts val="170"/>
              </a:spcBef>
            </a:pP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0" name="textbox 70"/>
          <p:cNvSpPr/>
          <p:nvPr/>
        </p:nvSpPr>
        <p:spPr>
          <a:xfrm>
            <a:off x="2428858" y="2477498"/>
            <a:ext cx="669925" cy="3352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1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set  </a:t>
            </a:r>
            <a:r>
              <a:rPr sz="600" kern="0" spc="-10" dirty="0">
                <a:solidFill>
                  <a:srgbClr val="00001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status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4300" algn="l" rtl="0" eaLnBrk="0">
              <a:lnSpc>
                <a:spcPts val="1455"/>
              </a:lnSpc>
              <a:spcBef>
                <a:spcPts val="165"/>
              </a:spcBef>
            </a:pPr>
            <a:r>
              <a:rPr sz="1100" i="1" kern="0" spc="-50" dirty="0">
                <a:solidFill>
                  <a:srgbClr val="D0C0E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6.0/S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4" name="textbox 74"/>
          <p:cNvSpPr/>
          <p:nvPr/>
        </p:nvSpPr>
        <p:spPr>
          <a:xfrm>
            <a:off x="1628787" y="3168808"/>
            <a:ext cx="837564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project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7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8900" y="0"/>
            <a:ext cx="3644900" cy="4724400"/>
          </a:xfrm>
          <a:prstGeom prst="rect">
            <a:avLst/>
          </a:prstGeom>
        </p:spPr>
      </p:pic>
      <p:sp>
        <p:nvSpPr>
          <p:cNvPr id="78" name="textbox 78"/>
          <p:cNvSpPr/>
          <p:nvPr/>
        </p:nvSpPr>
        <p:spPr>
          <a:xfrm>
            <a:off x="177783" y="732157"/>
            <a:ext cx="2241550" cy="6819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●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Mirror  stainless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  <a:spcBef>
                <a:spcPts val="5"/>
              </a:spcBef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●tempered     glass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  <a:spcBef>
                <a:spcPts val="185"/>
              </a:spcBef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●</a:t>
            </a:r>
            <a:r>
              <a:rPr sz="7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door</a:t>
            </a:r>
            <a:r>
              <a:rPr sz="7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handle</a:t>
            </a:r>
            <a:r>
              <a:rPr sz="7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7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detachable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  <a:spcBef>
                <a:spcPts val="65"/>
              </a:spcBef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●</a:t>
            </a:r>
            <a:r>
              <a:rPr sz="7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Built</a:t>
            </a:r>
            <a:r>
              <a:rPr sz="7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7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photoelectric</a:t>
            </a:r>
            <a:r>
              <a:rPr sz="7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sensor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55"/>
              </a:lnSpc>
              <a:spcBef>
                <a:spcPts val="14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●Open</a:t>
            </a:r>
            <a:r>
              <a:rPr sz="7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safety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door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automatically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stop</a:t>
            </a:r>
            <a:r>
              <a:rPr sz="7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working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0" name="textbox 80"/>
          <p:cNvSpPr/>
          <p:nvPr/>
        </p:nvSpPr>
        <p:spPr>
          <a:xfrm>
            <a:off x="146036" y="136540"/>
            <a:ext cx="971550" cy="4705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1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Mirror stainl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ess 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 safe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  <a:spcBef>
                <a:spcPts val="65"/>
              </a:spcBef>
            </a:pP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door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98425" y="180975"/>
            <a:ext cx="3625850" cy="4362450"/>
          </a:xfrm>
          <a:prstGeom prst="rect">
            <a:avLst/>
          </a:prstGeom>
        </p:spPr>
      </p:pic>
      <p:sp>
        <p:nvSpPr>
          <p:cNvPr id="86" name="textbox 86"/>
          <p:cNvSpPr/>
          <p:nvPr/>
        </p:nvSpPr>
        <p:spPr>
          <a:xfrm>
            <a:off x="104760" y="252103"/>
            <a:ext cx="1893570" cy="3059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90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Instrument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List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84200" algn="l" rtl="0" eaLnBrk="0">
              <a:lnSpc>
                <a:spcPts val="1090"/>
              </a:lnSpc>
              <a:spcBef>
                <a:spcPts val="240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Door openinghandle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71500" algn="l" rtl="0" eaLnBrk="0">
              <a:lnSpc>
                <a:spcPts val="2235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Fuse 3A   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</a:t>
            </a:r>
            <a:r>
              <a:rPr sz="700" kern="0" spc="-10" baseline="-6300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然</a:t>
            </a:r>
            <a:endParaRPr sz="700" baseline="-630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65250" algn="l" rtl="0" eaLnBrk="0">
              <a:lnSpc>
                <a:spcPct val="77000"/>
              </a:lnSpc>
              <a:spcBef>
                <a:spcPts val="155"/>
              </a:spcBef>
            </a:pPr>
            <a:r>
              <a:rPr sz="500" b="1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maaa         </a:t>
            </a:r>
            <a:r>
              <a:rPr sz="500" b="1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neoding</a:t>
            </a:r>
            <a:endParaRPr sz="5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314450" algn="l" rtl="0" eaLnBrk="0">
              <a:lnSpc>
                <a:spcPts val="125"/>
              </a:lnSpc>
              <a:spcBef>
                <a:spcPts val="40"/>
              </a:spcBef>
            </a:pPr>
            <a:r>
              <a:rPr sz="100" kern="0" spc="3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二</a:t>
            </a:r>
            <a:endParaRPr sz="1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  <a:p>
            <a:pPr marL="1346200" algn="l" rtl="0" eaLnBrk="0">
              <a:lnSpc>
                <a:spcPts val="180"/>
              </a:lnSpc>
              <a:spcBef>
                <a:spcPts val="260"/>
              </a:spcBef>
            </a:pPr>
            <a:r>
              <a:rPr sz="300" kern="0" spc="-10" dirty="0">
                <a:solidFill>
                  <a:srgbClr val="60405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-</a:t>
            </a:r>
            <a:endParaRPr sz="3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308100" algn="l" rtl="0" eaLnBrk="0">
              <a:lnSpc>
                <a:spcPts val="785"/>
              </a:lnSpc>
            </a:pP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u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2644777" y="815413"/>
            <a:ext cx="1061719" cy="27349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3515" algn="l" rtl="0" eaLnBrk="0">
              <a:lnSpc>
                <a:spcPts val="675"/>
              </a:lnSpc>
              <a:spcBef>
                <a:spcPts val="155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Sterile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homogeneo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3515" algn="l" rtl="0" eaLnBrk="0">
              <a:lnSpc>
                <a:spcPts val="690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bag(50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3515" algn="l" rtl="0" eaLnBrk="0">
              <a:lnSpc>
                <a:spcPts val="665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pieces/pack)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  <a:spcBef>
                <a:spcPts val="155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Instruction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manual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35"/>
              </a:lnSpc>
              <a:spcBef>
                <a:spcPts val="15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certificate(inc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luding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80"/>
              </a:lnSpc>
              <a:spcBef>
                <a:spcPts val="70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warranty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ard)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1997092" y="2684334"/>
            <a:ext cx="480059" cy="5334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</a:pP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r>
              <a:rPr sz="700" b="1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line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7950" algn="l" rtl="0" eaLnBrk="0">
              <a:lnSpc>
                <a:spcPct val="79000"/>
              </a:lnSpc>
              <a:spcBef>
                <a:spcPts val="150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precautign</a:t>
            </a:r>
            <a:endParaRPr sz="5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43815" algn="l" rtl="0" eaLnBrk="0">
              <a:lnSpc>
                <a:spcPts val="190"/>
              </a:lnSpc>
              <a:spcBef>
                <a:spcPts val="530"/>
              </a:spcBef>
            </a:pPr>
            <a:r>
              <a:rPr sz="300" kern="0" spc="-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122</a:t>
            </a:r>
            <a:endParaRPr sz="3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240665" algn="l" rtl="0" eaLnBrk="0">
              <a:lnSpc>
                <a:spcPts val="335"/>
              </a:lnSpc>
            </a:pPr>
            <a:r>
              <a:rPr sz="500" kern="0" spc="-10" dirty="0">
                <a:solidFill>
                  <a:srgbClr val="78708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r</a:t>
            </a:r>
            <a:endParaRPr sz="5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7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6365" algn="l" rtl="0" eaLnBrk="0">
              <a:lnSpc>
                <a:spcPts val="150"/>
              </a:lnSpc>
            </a:pPr>
            <a:r>
              <a:rPr sz="100" kern="0" spc="20" dirty="0">
                <a:solidFill>
                  <a:srgbClr val="080008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甲</a:t>
            </a:r>
            <a:endParaRPr sz="1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  <p:sp>
        <p:nvSpPr>
          <p:cNvPr id="92" name="textbox 92"/>
          <p:cNvSpPr/>
          <p:nvPr/>
        </p:nvSpPr>
        <p:spPr>
          <a:xfrm>
            <a:off x="2962293" y="3452483"/>
            <a:ext cx="210820" cy="1644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90"/>
              </a:lnSpc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host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rect 106"/>
          <p:cNvSpPr/>
          <p:nvPr/>
        </p:nvSpPr>
        <p:spPr>
          <a:xfrm>
            <a:off x="69850" y="346075"/>
            <a:ext cx="3683000" cy="4032250"/>
          </a:xfrm>
          <a:prstGeom prst="rect">
            <a:avLst/>
          </a:prstGeom>
          <a:solidFill>
            <a:srgbClr val="F4F4F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8" name="textbox 108"/>
          <p:cNvSpPr/>
          <p:nvPr/>
        </p:nvSpPr>
        <p:spPr>
          <a:xfrm>
            <a:off x="127016" y="515933"/>
            <a:ext cx="3578859" cy="6927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precautions                                               </a:t>
            </a: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51000"/>
              </a:lnSpc>
            </a:pPr>
            <a:endParaRPr sz="500" kern="0" spc="2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5100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plug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must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 securely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plugged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in,any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looseness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may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affect the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computer controllerand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ause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 to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crash.Ifa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crash</a:t>
            </a:r>
            <a:r>
              <a:rPr sz="5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occurs,please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turn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off the</a:t>
            </a:r>
            <a:r>
              <a:rPr sz="5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rear</a:t>
            </a:r>
            <a:r>
              <a:rPr sz="5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switch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5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restart</a:t>
            </a:r>
            <a:r>
              <a:rPr sz="5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after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3minutes</a:t>
            </a:r>
            <a:r>
              <a:rPr sz="5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hutdlown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4" name="group 4"/>
          <p:cNvGrpSpPr/>
          <p:nvPr/>
        </p:nvGrpSpPr>
        <p:grpSpPr>
          <a:xfrm rot="21600000">
            <a:off x="158757" y="2200264"/>
            <a:ext cx="3536931" cy="476249"/>
            <a:chOff x="0" y="0"/>
            <a:chExt cx="3536931" cy="476249"/>
          </a:xfrm>
        </p:grpSpPr>
        <p:pic>
          <p:nvPicPr>
            <p:cNvPr id="110" name="picture 11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3536931" cy="476249"/>
            </a:xfrm>
            <a:prstGeom prst="rect">
              <a:avLst/>
            </a:prstGeom>
          </p:spPr>
        </p:pic>
        <p:sp>
          <p:nvSpPr>
            <p:cNvPr id="112" name="textbox 112"/>
            <p:cNvSpPr/>
            <p:nvPr/>
          </p:nvSpPr>
          <p:spPr>
            <a:xfrm>
              <a:off x="-12700" y="-12700"/>
              <a:ext cx="3562350" cy="5035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8000"/>
                </a:lnSpc>
              </a:pP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4615" algn="l" rtl="0" eaLnBrk="0">
                <a:lnSpc>
                  <a:spcPts val="700"/>
                </a:lnSpc>
                <a:spcBef>
                  <a:spcPts val="5"/>
                </a:spcBef>
              </a:pPr>
              <a:r>
                <a:rPr sz="500" kern="0" spc="2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The  bottom  of  the  homogenizer  door  is  designed  to  be  empty  to</a:t>
              </a:r>
              <a:r>
                <a:rPr sz="500" kern="0" spc="1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prevent  accidental</a:t>
              </a:r>
              <a:endParaRPr sz="500" dirty="0">
                <a:solidFill>
                  <a:schemeClr val="bg1"/>
                </a:solidFill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4615" algn="l" rtl="0" eaLnBrk="0">
                <a:lnSpc>
                  <a:spcPct val="117000"/>
                </a:lnSpc>
                <a:spcBef>
                  <a:spcPts val="10"/>
                </a:spcBef>
              </a:pPr>
              <a:r>
                <a:rPr sz="500" kern="0" spc="2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rupture  of  the  homogenizer</a:t>
              </a:r>
              <a:r>
                <a:rPr sz="500" kern="0" spc="3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500" kern="0" spc="2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bag</a:t>
              </a:r>
              <a:r>
                <a:rPr sz="500" kern="0" spc="4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500" kern="0" spc="2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and  facilitate</a:t>
              </a:r>
              <a:r>
                <a:rPr sz="500" kern="0" spc="4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500" kern="0" spc="2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cleaning</a:t>
              </a:r>
              <a:r>
                <a:rPr sz="500" kern="0" spc="3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500" kern="0" spc="2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of  spilled</a:t>
              </a:r>
              <a:r>
                <a:rPr sz="500" kern="0" spc="5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500" kern="0" spc="2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material.A  water</a:t>
              </a:r>
              <a:r>
                <a:rPr sz="500" kern="0" spc="3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500" kern="0" spc="1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tray</a:t>
              </a:r>
              <a:r>
                <a:rPr sz="500" kern="0" spc="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                </a:t>
              </a:r>
              <a:r>
                <a:rPr sz="500" kern="0" spc="2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can  be  placed  at  the  bottom,so  please</a:t>
              </a:r>
              <a:r>
                <a:rPr sz="500" kern="0" spc="1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500" kern="0" spc="2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do</a:t>
              </a:r>
              <a:r>
                <a:rPr sz="500" kern="0" spc="3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500" kern="0" spc="2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not  insert  your  hands</a:t>
              </a:r>
              <a:r>
                <a:rPr sz="500" kern="0" spc="1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from</a:t>
              </a:r>
              <a:r>
                <a:rPr sz="500" kern="0" spc="2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500" kern="0" spc="1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the</a:t>
              </a:r>
              <a:r>
                <a:rPr sz="500" kern="0" spc="2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500" kern="0" spc="1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bottom</a:t>
              </a:r>
              <a:r>
                <a:rPr sz="500" kern="0" spc="2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500" kern="0" spc="1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during</a:t>
              </a:r>
              <a:r>
                <a:rPr sz="500" kern="0" spc="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             </a:t>
              </a:r>
              <a:r>
                <a:rPr sz="500" kern="0" spc="2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instrument</a:t>
              </a:r>
              <a:r>
                <a:rPr sz="500" kern="0" spc="5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500" kern="0" spc="2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operation</a:t>
              </a:r>
              <a:r>
                <a:rPr sz="500" kern="0" spc="6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500" kern="0" spc="2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to</a:t>
              </a:r>
              <a:r>
                <a:rPr sz="500" kern="0" spc="6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500" kern="0" spc="2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avoid</a:t>
              </a:r>
              <a:r>
                <a:rPr sz="500" kern="0" spc="6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500" kern="0" spc="2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fin</a:t>
              </a:r>
              <a:r>
                <a:rPr sz="500" kern="0" spc="1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ger</a:t>
              </a:r>
              <a:r>
                <a:rPr sz="500" kern="0" spc="7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500" kern="0" spc="1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injury</a:t>
              </a:r>
              <a:endParaRPr sz="500" kern="0" spc="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 rot="21600000">
            <a:off x="158757" y="3908406"/>
            <a:ext cx="3543303" cy="368305"/>
            <a:chOff x="0" y="0"/>
            <a:chExt cx="3543303" cy="368305"/>
          </a:xfrm>
        </p:grpSpPr>
        <p:pic>
          <p:nvPicPr>
            <p:cNvPr id="114" name="picture 1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3543303" cy="368305"/>
            </a:xfrm>
            <a:prstGeom prst="rect">
              <a:avLst/>
            </a:prstGeom>
          </p:spPr>
        </p:pic>
        <p:sp>
          <p:nvSpPr>
            <p:cNvPr id="116" name="textbox 116"/>
            <p:cNvSpPr/>
            <p:nvPr/>
          </p:nvSpPr>
          <p:spPr>
            <a:xfrm>
              <a:off x="-12700" y="-12700"/>
              <a:ext cx="3569334" cy="39560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8000"/>
                </a:lnSpc>
              </a:pP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4615" algn="l" rtl="0" eaLnBrk="0">
                <a:lnSpc>
                  <a:spcPts val="700"/>
                </a:lnSpc>
                <a:spcBef>
                  <a:spcPts val="5"/>
                </a:spcBef>
              </a:pPr>
              <a:r>
                <a:rPr sz="500" kern="0" spc="2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When the</a:t>
              </a:r>
              <a:r>
                <a:rPr sz="500" kern="0" spc="5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500" kern="0" spc="2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quantity</a:t>
              </a:r>
              <a:r>
                <a:rPr sz="500" kern="0" spc="8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500" kern="0" spc="2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is</a:t>
              </a:r>
              <a:r>
                <a:rPr sz="500" kern="0" spc="5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500" kern="0" spc="2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small</a:t>
              </a:r>
              <a:r>
                <a:rPr sz="500" kern="0" spc="5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500" kern="0" spc="2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and the</a:t>
              </a:r>
              <a:r>
                <a:rPr sz="500" kern="0" spc="6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500" kern="0" spc="2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speed</a:t>
              </a:r>
              <a:r>
                <a:rPr sz="500" kern="0" spc="7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500" kern="0" spc="2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needs to</a:t>
              </a:r>
              <a:r>
                <a:rPr sz="500" kern="0" spc="7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500" kern="0" spc="2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be</a:t>
              </a:r>
              <a:r>
                <a:rPr sz="500" kern="0" spc="7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500" kern="0" spc="2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increased,or when</a:t>
              </a:r>
              <a:r>
                <a:rPr sz="500" kern="0" spc="5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500" kern="0" spc="2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the</a:t>
              </a:r>
              <a:r>
                <a:rPr sz="500" kern="0" spc="4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500" kern="0" spc="2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fibers</a:t>
              </a:r>
              <a:r>
                <a:rPr sz="500" kern="0" spc="5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500" kern="0" spc="2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of the</a:t>
              </a:r>
              <a:endParaRPr sz="500" dirty="0">
                <a:solidFill>
                  <a:schemeClr val="bg1"/>
                </a:solidFill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4615" algn="l" rtl="0" eaLnBrk="0">
                <a:lnSpc>
                  <a:spcPct val="109000"/>
                </a:lnSpc>
                <a:spcBef>
                  <a:spcPts val="5"/>
                </a:spcBef>
              </a:pPr>
              <a:r>
                <a:rPr sz="500" kern="0" spc="2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homogeneous</a:t>
              </a:r>
              <a:r>
                <a:rPr sz="500" kern="0" spc="9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500" kern="0" spc="2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material</a:t>
              </a:r>
              <a:r>
                <a:rPr sz="500" kern="0" spc="7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500" kern="0" spc="2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are</a:t>
              </a:r>
              <a:r>
                <a:rPr sz="500" kern="0" spc="5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500" kern="0" spc="2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tough,the</a:t>
              </a:r>
              <a:r>
                <a:rPr sz="500" kern="0" spc="7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500" kern="0" spc="2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distance</a:t>
              </a:r>
              <a:r>
                <a:rPr sz="500" kern="0" spc="9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500" kern="0" spc="2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between</a:t>
              </a:r>
              <a:r>
                <a:rPr sz="500" kern="0" spc="6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500" kern="0" spc="2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the</a:t>
              </a:r>
              <a:r>
                <a:rPr sz="500" kern="0" spc="6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500" kern="0" spc="2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tapping</a:t>
              </a:r>
              <a:r>
                <a:rPr sz="500" kern="0" spc="8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500" kern="0" spc="2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plate</a:t>
              </a:r>
              <a:r>
                <a:rPr sz="500" kern="0" spc="7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500" kern="0" spc="2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and</a:t>
              </a:r>
              <a:r>
                <a:rPr sz="500" kern="0" spc="6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500" kern="0" spc="2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th</a:t>
              </a:r>
              <a:r>
                <a:rPr sz="500" kern="0" spc="1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</a:t>
              </a:r>
              <a:r>
                <a:rPr sz="500" kern="0" spc="6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500" kern="0" spc="1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visibla</a:t>
              </a:r>
              <a:r>
                <a:rPr sz="500" kern="0" spc="0" dirty="0">
                  <a:solidFill>
                    <a:schemeClr val="bg1">
                      <a:alpha val="100000"/>
                    </a:scheme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500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                       </a:t>
              </a:r>
              <a:r>
                <a:rPr sz="500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window can be adjusted with the knob</a:t>
              </a:r>
              <a:r>
                <a:rPr sz="500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500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at the</a:t>
              </a:r>
              <a:r>
                <a:rPr sz="500" kern="0" spc="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500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back</a:t>
              </a:r>
              <a:r>
                <a:rPr sz="500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500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to</a:t>
              </a:r>
              <a:r>
                <a:rPr sz="500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500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achieve</a:t>
              </a:r>
              <a:r>
                <a:rPr sz="500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500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batter</a:t>
              </a:r>
              <a:r>
                <a:rPr sz="500" kern="0" spc="4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500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homogenization</a:t>
              </a:r>
              <a:r>
                <a:rPr sz="500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500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ef</a:t>
              </a:r>
              <a:r>
                <a:rPr sz="500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fiact</a:t>
              </a: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118" name="textbox 118"/>
          <p:cNvSpPr/>
          <p:nvPr/>
        </p:nvSpPr>
        <p:spPr>
          <a:xfrm>
            <a:off x="158757" y="3444859"/>
            <a:ext cx="3536950" cy="368934"/>
          </a:xfrm>
          <a:prstGeom prst="rect">
            <a:avLst/>
          </a:prstGeom>
          <a:solidFill>
            <a:srgbClr val="485B9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1915" algn="l" rtl="0" eaLnBrk="0">
              <a:lnSpc>
                <a:spcPts val="700"/>
              </a:lnSpc>
            </a:pP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5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storage</a:t>
            </a:r>
            <a:r>
              <a:rPr sz="5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5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instruments</a:t>
            </a:r>
            <a:r>
              <a:rPr sz="5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5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homogenization</a:t>
            </a:r>
            <a:r>
              <a:rPr sz="5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bags</a:t>
            </a:r>
            <a:r>
              <a:rPr sz="5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should</a:t>
            </a:r>
            <a:r>
              <a:rPr sz="5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avoid</a:t>
            </a:r>
            <a:r>
              <a:rPr sz="5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direct</a:t>
            </a:r>
            <a:r>
              <a:rPr sz="5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sunlight,espe</a:t>
            </a:r>
            <a:r>
              <a:rPr sz="5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cially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1915" algn="l" rtl="0" eaLnBrk="0">
              <a:lnSpc>
                <a:spcPts val="650"/>
              </a:lnSpc>
            </a:pP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500" kern="0" spc="7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homogenization</a:t>
            </a:r>
            <a:r>
              <a:rPr sz="500" kern="0" spc="6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bag should</a:t>
            </a:r>
            <a:r>
              <a:rPr sz="500" kern="0" spc="7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 stored</a:t>
            </a:r>
            <a:r>
              <a:rPr sz="500" kern="0" spc="6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500" kern="0" spc="5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500" kern="0" spc="7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place without sunlight</a:t>
            </a:r>
            <a:r>
              <a:rPr sz="500" kern="0" spc="5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r>
              <a:rPr sz="500" kern="0" spc="4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away</a:t>
            </a:r>
            <a:r>
              <a:rPr sz="500" kern="0" spc="4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from</a:t>
            </a:r>
            <a:r>
              <a:rPr sz="500" kern="0" spc="6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</a:t>
            </a:r>
            <a:r>
              <a:rPr sz="500" kern="0" spc="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traviolet</a:t>
            </a:r>
            <a:endParaRPr sz="500" dirty="0">
              <a:solidFill>
                <a:schemeClr val="bg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1915" algn="l" rtl="0" eaLnBrk="0">
              <a:lnSpc>
                <a:spcPts val="700"/>
              </a:lnSpc>
            </a:pP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radiation</a:t>
            </a:r>
            <a:r>
              <a:rPr sz="500" kern="0" spc="6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500" kern="0" spc="9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</a:t>
            </a:r>
            <a:r>
              <a:rPr sz="500" kern="0" spc="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vent</a:t>
            </a:r>
            <a:r>
              <a:rPr sz="500" kern="0" spc="7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aging</a:t>
            </a:r>
            <a:endParaRPr sz="500" kern="0" spc="10" dirty="0">
              <a:solidFill>
                <a:schemeClr val="bg1"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0" name="textbox 120"/>
          <p:cNvSpPr/>
          <p:nvPr/>
        </p:nvSpPr>
        <p:spPr>
          <a:xfrm>
            <a:off x="152386" y="3095625"/>
            <a:ext cx="3530600" cy="260984"/>
          </a:xfrm>
          <a:prstGeom prst="rect">
            <a:avLst/>
          </a:prstGeom>
          <a:solidFill>
            <a:srgbClr val="465B9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8900" algn="l" rtl="0" eaLnBrk="0">
              <a:lnSpc>
                <a:spcPts val="750"/>
              </a:lnSpc>
              <a:spcBef>
                <a:spcPts val="5"/>
              </a:spcBef>
            </a:pP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Hard</a:t>
            </a:r>
            <a:r>
              <a:rPr sz="500" kern="0" spc="6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lumps,bone</a:t>
            </a:r>
            <a:r>
              <a:rPr sz="500" kern="0" spc="6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liko,and</a:t>
            </a:r>
            <a:r>
              <a:rPr sz="500" kern="0" spc="7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iey substances should</a:t>
            </a:r>
            <a:r>
              <a:rPr sz="500" kern="0" spc="7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</a:t>
            </a:r>
            <a:r>
              <a:rPr sz="500" kern="0" spc="6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</a:t>
            </a:r>
            <a:r>
              <a:rPr sz="500" kern="0" spc="7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used to</a:t>
            </a:r>
            <a:r>
              <a:rPr sz="500" kern="0" spc="5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avoid damaging</a:t>
            </a:r>
            <a:r>
              <a:rPr sz="500" kern="0" spc="4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500" kern="0" spc="6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homogenaous</a:t>
            </a:r>
            <a:r>
              <a:rPr sz="500" kern="0" spc="7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</a:t>
            </a:r>
            <a:r>
              <a:rPr sz="500" kern="0" spc="10" dirty="0">
                <a:solidFill>
                  <a:schemeClr val="bg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</a:t>
            </a:r>
            <a:endParaRPr sz="500" kern="0" spc="10" dirty="0">
              <a:solidFill>
                <a:schemeClr val="bg1">
                  <a:alpha val="10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2" name="textbox 122"/>
          <p:cNvSpPr/>
          <p:nvPr/>
        </p:nvSpPr>
        <p:spPr>
          <a:xfrm>
            <a:off x="152386" y="1857362"/>
            <a:ext cx="3537584" cy="254634"/>
          </a:xfrm>
          <a:prstGeom prst="rect">
            <a:avLst/>
          </a:prstGeom>
          <a:solidFill>
            <a:srgbClr val="475B9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8900" algn="l" rtl="0" eaLnBrk="0">
              <a:lnSpc>
                <a:spcPct val="86000"/>
              </a:lnSpc>
              <a:spcBef>
                <a:spcPts val="5"/>
              </a:spcBef>
            </a:pP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If</a:t>
            </a:r>
            <a:r>
              <a:rPr sz="500" kern="0" spc="100" dirty="0">
                <a:solidFill>
                  <a:schemeClr val="bg1">
                    <a:alpha val="10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the  instrument  is  not  usod  for  a  long  time,the</a:t>
            </a:r>
            <a:r>
              <a:rPr sz="500" kern="0" spc="10" dirty="0">
                <a:solidFill>
                  <a:schemeClr val="bg1">
                    <a:alpha val="10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power</a:t>
            </a:r>
            <a:r>
              <a:rPr sz="500" kern="0" spc="30" dirty="0">
                <a:solidFill>
                  <a:schemeClr val="bg1">
                    <a:alpha val="10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ahould</a:t>
            </a:r>
            <a:r>
              <a:rPr sz="500" kern="0" spc="10" dirty="0">
                <a:solidFill>
                  <a:schemeClr val="bg1">
                    <a:alpha val="10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be</a:t>
            </a:r>
            <a:r>
              <a:rPr sz="500" kern="0" spc="30" dirty="0">
                <a:solidFill>
                  <a:schemeClr val="bg1">
                    <a:alpha val="10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ou</a:t>
            </a:r>
            <a:r>
              <a:rPr sz="500" kern="0" spc="30" dirty="0">
                <a:solidFill>
                  <a:schemeClr val="bg1">
                    <a:alpha val="10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500" kern="0" spc="20" dirty="0">
                <a:solidFill>
                  <a:schemeClr val="bg1">
                    <a:alpha val="10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off  and  the  plug  should  be  un</a:t>
            </a:r>
            <a:r>
              <a:rPr sz="500" kern="0" spc="10" dirty="0">
                <a:solidFill>
                  <a:schemeClr val="bg1">
                    <a:alpha val="10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plugged</a:t>
            </a:r>
            <a:endParaRPr sz="500" kern="0" spc="10" dirty="0">
              <a:solidFill>
                <a:schemeClr val="bg1">
                  <a:alpha val="100000"/>
                </a:schemeClr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grpSp>
        <p:nvGrpSpPr>
          <p:cNvPr id="8" name="group 8"/>
          <p:cNvGrpSpPr/>
          <p:nvPr/>
        </p:nvGrpSpPr>
        <p:grpSpPr>
          <a:xfrm rot="21600000">
            <a:off x="158757" y="1508129"/>
            <a:ext cx="3536950" cy="254000"/>
            <a:chOff x="0" y="0"/>
            <a:chExt cx="3536950" cy="254000"/>
          </a:xfrm>
        </p:grpSpPr>
        <p:sp>
          <p:nvSpPr>
            <p:cNvPr id="124" name="textbox 124"/>
            <p:cNvSpPr/>
            <p:nvPr/>
          </p:nvSpPr>
          <p:spPr>
            <a:xfrm>
              <a:off x="0" y="0"/>
              <a:ext cx="3536950" cy="254000"/>
            </a:xfrm>
            <a:prstGeom prst="rect">
              <a:avLst/>
            </a:prstGeom>
            <a:solidFill>
              <a:srgbClr val="475CA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</a:pP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1915" algn="l" rtl="0" eaLnBrk="0">
                <a:lnSpc>
                  <a:spcPts val="545"/>
                </a:lnSpc>
                <a:spcBef>
                  <a:spcPts val="0"/>
                </a:spcBef>
              </a:pPr>
              <a:r>
                <a:rPr sz="500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Pla⁹e.do     not     onan      the     homogenizer      door     casually     while     working      o</a:t>
              </a:r>
              <a:r>
                <a:rPr sz="5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     the      hammer     plate     to      provent     the      samplo</a:t>
              </a:r>
              <a:endParaRPr sz="5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sp>
          <p:nvSpPr>
            <p:cNvPr id="126" name="textbox 126"/>
            <p:cNvSpPr/>
            <p:nvPr/>
          </p:nvSpPr>
          <p:spPr>
            <a:xfrm>
              <a:off x="822325" y="121920"/>
              <a:ext cx="1316355" cy="1168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545"/>
                </a:lnSpc>
              </a:pPr>
              <a:r>
                <a:rPr sz="500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liquid        from        </a:t>
              </a:r>
              <a:r>
                <a:rPr sz="500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ovorlowing</a:t>
              </a:r>
              <a:endParaRPr sz="5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128" name="textbox 128"/>
          <p:cNvSpPr/>
          <p:nvPr/>
        </p:nvSpPr>
        <p:spPr>
          <a:xfrm>
            <a:off x="152386" y="2771755"/>
            <a:ext cx="3543934" cy="235584"/>
          </a:xfrm>
          <a:prstGeom prst="rect">
            <a:avLst/>
          </a:prstGeom>
          <a:solidFill>
            <a:srgbClr val="485C9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4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8905" algn="l" rtl="0" eaLnBrk="0">
              <a:lnSpc>
                <a:spcPts val="975"/>
              </a:lnSpc>
              <a:spcBef>
                <a:spcPts val="5"/>
              </a:spcBef>
            </a:pPr>
            <a:r>
              <a:rPr sz="800" kern="0" spc="0" baseline="-25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500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800" kern="0" spc="0" baseline="-25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500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800" kern="0" spc="0" baseline="-25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</a:t>
            </a:r>
            <a:r>
              <a:rPr sz="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500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5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baseline="-25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baseline="-25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must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turned  on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bya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profossionaloloctrician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Bofore</a:t>
            </a:r>
            <a:r>
              <a:rPr sz="500" kern="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turning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</a:t>
            </a:r>
            <a:r>
              <a:rPr sz="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</a:t>
            </a:r>
            <a:r>
              <a:rPr sz="500" kern="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suro</a:t>
            </a:r>
            <a:r>
              <a:rPr sz="500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0" name="textbox 130"/>
          <p:cNvSpPr/>
          <p:nvPr/>
        </p:nvSpPr>
        <p:spPr>
          <a:xfrm>
            <a:off x="1078806" y="2910869"/>
            <a:ext cx="33655" cy="51435"/>
          </a:xfrm>
          <a:prstGeom prst="rect">
            <a:avLst/>
          </a:prstGeom>
          <a:solidFill>
            <a:srgbClr val="485C9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711" rIns="0" bIns="0"/>
          <a:lstStyle/>
          <a:p>
            <a:pPr algn="r" rtl="0" eaLnBrk="0">
              <a:lnSpc>
                <a:spcPct val="69000"/>
              </a:lnSpc>
              <a:spcBef>
                <a:spcPts val="5"/>
              </a:spcBef>
            </a:pPr>
            <a:r>
              <a:rPr sz="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2" name="textbox 132"/>
          <p:cNvSpPr/>
          <p:nvPr/>
        </p:nvSpPr>
        <p:spPr>
          <a:xfrm>
            <a:off x="1186439" y="2859295"/>
            <a:ext cx="36830" cy="38734"/>
          </a:xfrm>
          <a:prstGeom prst="rect">
            <a:avLst/>
          </a:prstGeom>
          <a:solidFill>
            <a:srgbClr val="485C9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269" rIns="0" bIns="0"/>
          <a:lstStyle/>
          <a:p>
            <a:pPr algn="r" rtl="0" eaLnBrk="0">
              <a:lnSpc>
                <a:spcPct val="69000"/>
              </a:lnSpc>
              <a:spcBef>
                <a:spcPts val="0"/>
              </a:spcBef>
            </a:pPr>
            <a:r>
              <a:rPr sz="5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4" name="textbox 134"/>
          <p:cNvSpPr/>
          <p:nvPr/>
        </p:nvSpPr>
        <p:spPr>
          <a:xfrm>
            <a:off x="1029074" y="2910101"/>
            <a:ext cx="33655" cy="51435"/>
          </a:xfrm>
          <a:prstGeom prst="rect">
            <a:avLst/>
          </a:prstGeom>
          <a:solidFill>
            <a:srgbClr val="485C9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693" rIns="0" bIns="0"/>
          <a:lstStyle/>
          <a:p>
            <a:pPr algn="r" rtl="0" eaLnBrk="0">
              <a:lnSpc>
                <a:spcPct val="70000"/>
              </a:lnSpc>
              <a:spcBef>
                <a:spcPts val="5"/>
              </a:spcBef>
            </a:pPr>
            <a:r>
              <a:rPr sz="500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6" name="textbox 136"/>
          <p:cNvSpPr/>
          <p:nvPr/>
        </p:nvSpPr>
        <p:spPr>
          <a:xfrm>
            <a:off x="1128215" y="2859295"/>
            <a:ext cx="34290" cy="38100"/>
          </a:xfrm>
          <a:prstGeom prst="rect">
            <a:avLst/>
          </a:prstGeom>
          <a:solidFill>
            <a:srgbClr val="485C9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244" rIns="0" bIns="0"/>
          <a:lstStyle/>
          <a:p>
            <a:pPr algn="r" rtl="0" eaLnBrk="0">
              <a:lnSpc>
                <a:spcPct val="69000"/>
              </a:lnSpc>
              <a:spcBef>
                <a:spcPts val="0"/>
              </a:spcBef>
            </a:pPr>
            <a:r>
              <a:rPr sz="500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8" name="textbox 138"/>
          <p:cNvSpPr/>
          <p:nvPr/>
        </p:nvSpPr>
        <p:spPr>
          <a:xfrm>
            <a:off x="952974" y="2910101"/>
            <a:ext cx="71755" cy="51435"/>
          </a:xfrm>
          <a:prstGeom prst="rect">
            <a:avLst/>
          </a:prstGeom>
          <a:solidFill>
            <a:srgbClr val="485C9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693" rIns="0" bIns="0"/>
          <a:lstStyle/>
          <a:p>
            <a:pPr algn="l" rtl="0" eaLnBrk="0">
              <a:lnSpc>
                <a:spcPct val="70000"/>
              </a:lnSpc>
              <a:spcBef>
                <a:spcPts val="5"/>
              </a:spcBef>
            </a:pPr>
            <a:r>
              <a:rPr sz="5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0" name="textbox 140"/>
          <p:cNvSpPr/>
          <p:nvPr/>
        </p:nvSpPr>
        <p:spPr>
          <a:xfrm>
            <a:off x="1022339" y="2846093"/>
            <a:ext cx="71119" cy="52069"/>
          </a:xfrm>
          <a:prstGeom prst="rect">
            <a:avLst/>
          </a:prstGeom>
          <a:solidFill>
            <a:srgbClr val="485C9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518" rIns="0" bIns="0"/>
          <a:lstStyle/>
          <a:p>
            <a:pPr algn="l" rtl="0" eaLnBrk="0">
              <a:lnSpc>
                <a:spcPct val="86000"/>
              </a:lnSpc>
              <a:spcBef>
                <a:spcPts val="5"/>
              </a:spcBef>
            </a:pPr>
            <a:r>
              <a:rPr sz="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42" name="picture 1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82803" y="2859295"/>
            <a:ext cx="40509" cy="88385"/>
          </a:xfrm>
          <a:prstGeom prst="rect">
            <a:avLst/>
          </a:prstGeom>
        </p:spPr>
      </p:pic>
      <p:sp>
        <p:nvSpPr>
          <p:cNvPr id="144" name="textbox 144"/>
          <p:cNvSpPr/>
          <p:nvPr/>
        </p:nvSpPr>
        <p:spPr>
          <a:xfrm>
            <a:off x="865875" y="2910101"/>
            <a:ext cx="19684" cy="38100"/>
          </a:xfrm>
          <a:prstGeom prst="rect">
            <a:avLst/>
          </a:prstGeom>
          <a:solidFill>
            <a:srgbClr val="485C9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245" rIns="0" bIns="0"/>
          <a:lstStyle/>
          <a:p>
            <a:pPr algn="r" rtl="0" eaLnBrk="0">
              <a:lnSpc>
                <a:spcPct val="69000"/>
              </a:lnSpc>
              <a:spcBef>
                <a:spcPts val="0"/>
              </a:spcBef>
            </a:pPr>
            <a:r>
              <a:rPr sz="500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6" name="textbox 146"/>
          <p:cNvSpPr/>
          <p:nvPr/>
        </p:nvSpPr>
        <p:spPr>
          <a:xfrm>
            <a:off x="927204" y="2859295"/>
            <a:ext cx="53975" cy="38100"/>
          </a:xfrm>
          <a:prstGeom prst="rect">
            <a:avLst/>
          </a:prstGeom>
          <a:solidFill>
            <a:srgbClr val="485C9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244" rIns="0" bIns="0"/>
          <a:lstStyle/>
          <a:p>
            <a:pPr algn="r" rtl="0" eaLnBrk="0">
              <a:lnSpc>
                <a:spcPct val="69000"/>
              </a:lnSpc>
              <a:spcBef>
                <a:spcPts val="0"/>
              </a:spcBef>
            </a:pPr>
            <a:r>
              <a:rPr sz="5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8" name="textbox 148"/>
          <p:cNvSpPr/>
          <p:nvPr/>
        </p:nvSpPr>
        <p:spPr>
          <a:xfrm>
            <a:off x="774336" y="2910869"/>
            <a:ext cx="49530" cy="36830"/>
          </a:xfrm>
          <a:prstGeom prst="rect">
            <a:avLst/>
          </a:prstGeom>
          <a:solidFill>
            <a:srgbClr val="485C9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238" rIns="0" bIns="0"/>
          <a:lstStyle/>
          <a:p>
            <a:pPr algn="r" rtl="0" eaLnBrk="0">
              <a:lnSpc>
                <a:spcPct val="68000"/>
              </a:lnSpc>
              <a:spcBef>
                <a:spcPts val="0"/>
              </a:spcBef>
            </a:pPr>
            <a:r>
              <a:rPr sz="5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0" name="textbox 150"/>
          <p:cNvSpPr/>
          <p:nvPr/>
        </p:nvSpPr>
        <p:spPr>
          <a:xfrm>
            <a:off x="852209" y="2860063"/>
            <a:ext cx="34925" cy="38100"/>
          </a:xfrm>
          <a:prstGeom prst="rect">
            <a:avLst/>
          </a:prstGeom>
          <a:solidFill>
            <a:srgbClr val="485C9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262" rIns="0" bIns="0"/>
          <a:lstStyle/>
          <a:p>
            <a:pPr algn="r" rtl="0" eaLnBrk="0">
              <a:lnSpc>
                <a:spcPct val="68000"/>
              </a:lnSpc>
              <a:spcBef>
                <a:spcPts val="0"/>
              </a:spcBef>
            </a:pPr>
            <a:r>
              <a:rPr sz="5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2" name="textbox 152"/>
          <p:cNvSpPr/>
          <p:nvPr/>
        </p:nvSpPr>
        <p:spPr>
          <a:xfrm>
            <a:off x="738404" y="2910101"/>
            <a:ext cx="36194" cy="38734"/>
          </a:xfrm>
          <a:prstGeom prst="rect">
            <a:avLst/>
          </a:prstGeom>
          <a:solidFill>
            <a:srgbClr val="485C9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269" rIns="0" bIns="0"/>
          <a:lstStyle/>
          <a:p>
            <a:pPr algn="r" rtl="0" eaLnBrk="0">
              <a:lnSpc>
                <a:spcPct val="69000"/>
              </a:lnSpc>
              <a:spcBef>
                <a:spcPts val="0"/>
              </a:spcBef>
            </a:pPr>
            <a:r>
              <a:rPr sz="5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4" name="textbox 154"/>
          <p:cNvSpPr/>
          <p:nvPr/>
        </p:nvSpPr>
        <p:spPr>
          <a:xfrm>
            <a:off x="767113" y="2846093"/>
            <a:ext cx="34290" cy="50800"/>
          </a:xfrm>
          <a:prstGeom prst="rect">
            <a:avLst/>
          </a:prstGeom>
          <a:solidFill>
            <a:srgbClr val="485C9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493" rIns="0" bIns="0"/>
          <a:lstStyle/>
          <a:p>
            <a:pPr algn="r" rtl="0" eaLnBrk="0">
              <a:lnSpc>
                <a:spcPct val="86000"/>
              </a:lnSpc>
              <a:spcBef>
                <a:spcPts val="5"/>
              </a:spcBef>
            </a:pPr>
            <a:r>
              <a:rPr sz="500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6" name="textbox 156"/>
          <p:cNvSpPr/>
          <p:nvPr/>
        </p:nvSpPr>
        <p:spPr>
          <a:xfrm>
            <a:off x="643791" y="2910101"/>
            <a:ext cx="92710" cy="51435"/>
          </a:xfrm>
          <a:prstGeom prst="rect">
            <a:avLst/>
          </a:prstGeom>
          <a:solidFill>
            <a:srgbClr val="485C9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693" rIns="0" bIns="0"/>
          <a:lstStyle/>
          <a:p>
            <a:pPr algn="l" rtl="0" eaLnBrk="0">
              <a:lnSpc>
                <a:spcPct val="70000"/>
              </a:lnSpc>
              <a:spcBef>
                <a:spcPts val="5"/>
              </a:spcBef>
            </a:pPr>
            <a:r>
              <a:rPr sz="5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5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8" name="textbox 158"/>
          <p:cNvSpPr/>
          <p:nvPr/>
        </p:nvSpPr>
        <p:spPr>
          <a:xfrm>
            <a:off x="684914" y="2845255"/>
            <a:ext cx="71755" cy="52069"/>
          </a:xfrm>
          <a:prstGeom prst="rect">
            <a:avLst/>
          </a:prstGeom>
          <a:solidFill>
            <a:srgbClr val="485C9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554" rIns="0" bIns="0"/>
          <a:lstStyle/>
          <a:p>
            <a:pPr algn="l" rtl="0" eaLnBrk="0">
              <a:lnSpc>
                <a:spcPct val="87000"/>
              </a:lnSpc>
              <a:spcBef>
                <a:spcPts val="5"/>
              </a:spcBef>
            </a:pPr>
            <a:r>
              <a:rPr sz="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</a:t>
            </a:r>
            <a:r>
              <a:rPr sz="5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60" name="picture 16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48913" y="2859295"/>
            <a:ext cx="41570" cy="88385"/>
          </a:xfrm>
          <a:prstGeom prst="rect">
            <a:avLst/>
          </a:prstGeom>
        </p:spPr>
      </p:pic>
      <p:sp>
        <p:nvSpPr>
          <p:cNvPr id="162" name="textbox 162"/>
          <p:cNvSpPr/>
          <p:nvPr/>
        </p:nvSpPr>
        <p:spPr>
          <a:xfrm>
            <a:off x="585589" y="2898087"/>
            <a:ext cx="17779" cy="50165"/>
          </a:xfrm>
          <a:prstGeom prst="rect">
            <a:avLst/>
          </a:prstGeom>
          <a:solidFill>
            <a:srgbClr val="485C9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53" rIns="0" bIns="0"/>
          <a:lstStyle/>
          <a:p>
            <a:pPr algn="r" rtl="0" eaLnBrk="0">
              <a:lnSpc>
                <a:spcPct val="85000"/>
              </a:lnSpc>
            </a:pPr>
            <a:r>
              <a:rPr sz="5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4" name="textbox 164"/>
          <p:cNvSpPr/>
          <p:nvPr/>
        </p:nvSpPr>
        <p:spPr>
          <a:xfrm>
            <a:off x="626711" y="2847280"/>
            <a:ext cx="18415" cy="50165"/>
          </a:xfrm>
          <a:prstGeom prst="rect">
            <a:avLst/>
          </a:prstGeom>
          <a:solidFill>
            <a:srgbClr val="485C9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53" rIns="0" bIns="0"/>
          <a:lstStyle/>
          <a:p>
            <a:pPr algn="r" rtl="0" eaLnBrk="0">
              <a:lnSpc>
                <a:spcPct val="85000"/>
              </a:lnSpc>
            </a:pPr>
            <a:r>
              <a:rPr sz="5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6" name="textbox 166"/>
          <p:cNvSpPr/>
          <p:nvPr/>
        </p:nvSpPr>
        <p:spPr>
          <a:xfrm>
            <a:off x="476630" y="2910101"/>
            <a:ext cx="70485" cy="38734"/>
          </a:xfrm>
          <a:prstGeom prst="rect">
            <a:avLst/>
          </a:prstGeom>
          <a:solidFill>
            <a:srgbClr val="485C9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269" rIns="0" bIns="0"/>
          <a:lstStyle/>
          <a:p>
            <a:pPr algn="l" rtl="0" eaLnBrk="0">
              <a:lnSpc>
                <a:spcPct val="69000"/>
              </a:lnSpc>
              <a:spcBef>
                <a:spcPts val="0"/>
              </a:spcBef>
            </a:pPr>
            <a:r>
              <a:rPr sz="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oc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8" name="textbox 168"/>
          <p:cNvSpPr/>
          <p:nvPr/>
        </p:nvSpPr>
        <p:spPr>
          <a:xfrm>
            <a:off x="471056" y="2859295"/>
            <a:ext cx="73025" cy="38734"/>
          </a:xfrm>
          <a:prstGeom prst="rect">
            <a:avLst/>
          </a:prstGeom>
          <a:solidFill>
            <a:srgbClr val="485C9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269" rIns="0" bIns="0"/>
          <a:lstStyle/>
          <a:p>
            <a:pPr algn="l" rtl="0" eaLnBrk="0">
              <a:lnSpc>
                <a:spcPct val="69000"/>
              </a:lnSpc>
              <a:spcBef>
                <a:spcPts val="0"/>
              </a:spcBef>
            </a:pPr>
            <a:r>
              <a:rPr sz="5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vo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70" name="picture 17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35921" y="2846093"/>
            <a:ext cx="37708" cy="101587"/>
          </a:xfrm>
          <a:prstGeom prst="rect">
            <a:avLst/>
          </a:prstGeom>
        </p:spPr>
      </p:pic>
      <p:pic>
        <p:nvPicPr>
          <p:cNvPr id="172" name="picture 17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94920" y="2824300"/>
            <a:ext cx="40728" cy="123380"/>
          </a:xfrm>
          <a:prstGeom prst="rect">
            <a:avLst/>
          </a:prstGeom>
        </p:spPr>
      </p:pic>
      <p:sp>
        <p:nvSpPr>
          <p:cNvPr id="174" name="textbox 174"/>
          <p:cNvSpPr/>
          <p:nvPr/>
        </p:nvSpPr>
        <p:spPr>
          <a:xfrm>
            <a:off x="294235" y="2910101"/>
            <a:ext cx="66675" cy="38734"/>
          </a:xfrm>
          <a:prstGeom prst="rect">
            <a:avLst/>
          </a:prstGeom>
          <a:solidFill>
            <a:srgbClr val="485C9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269" rIns="0" bIns="0"/>
          <a:lstStyle/>
          <a:p>
            <a:pPr algn="r" rtl="0" eaLnBrk="0">
              <a:lnSpc>
                <a:spcPct val="69000"/>
              </a:lnSpc>
              <a:spcBef>
                <a:spcPts val="0"/>
              </a:spcBef>
            </a:pPr>
            <a:r>
              <a:rPr sz="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6" name="textbox 176"/>
          <p:cNvSpPr/>
          <p:nvPr/>
        </p:nvSpPr>
        <p:spPr>
          <a:xfrm>
            <a:off x="290853" y="2846093"/>
            <a:ext cx="73660" cy="52069"/>
          </a:xfrm>
          <a:prstGeom prst="rect">
            <a:avLst/>
          </a:prstGeom>
          <a:solidFill>
            <a:srgbClr val="485C9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518" rIns="0" bIns="0"/>
          <a:lstStyle/>
          <a:p>
            <a:pPr algn="l" rtl="0" eaLnBrk="0">
              <a:lnSpc>
                <a:spcPct val="86000"/>
              </a:lnSpc>
              <a:spcBef>
                <a:spcPts val="5"/>
              </a:spcBef>
            </a:pPr>
            <a:r>
              <a:rPr sz="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8" name="textbox 178"/>
          <p:cNvSpPr/>
          <p:nvPr/>
        </p:nvSpPr>
        <p:spPr>
          <a:xfrm>
            <a:off x="241293" y="2875106"/>
            <a:ext cx="36194" cy="95250"/>
          </a:xfrm>
          <a:prstGeom prst="rect">
            <a:avLst/>
          </a:prstGeom>
          <a:solidFill>
            <a:srgbClr val="485C9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r" rtl="0" eaLnBrk="0">
              <a:lnSpc>
                <a:spcPts val="750"/>
              </a:lnSpc>
            </a:pPr>
            <a:r>
              <a:rPr sz="5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0" name="textbox 180"/>
          <p:cNvSpPr/>
          <p:nvPr/>
        </p:nvSpPr>
        <p:spPr>
          <a:xfrm>
            <a:off x="241293" y="2846093"/>
            <a:ext cx="41275" cy="50800"/>
          </a:xfrm>
          <a:prstGeom prst="rect">
            <a:avLst/>
          </a:prstGeom>
          <a:solidFill>
            <a:srgbClr val="485C9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493" rIns="0" bIns="0"/>
          <a:lstStyle/>
          <a:p>
            <a:pPr algn="r" rtl="0" eaLnBrk="0">
              <a:lnSpc>
                <a:spcPct val="86000"/>
              </a:lnSpc>
              <a:spcBef>
                <a:spcPts val="5"/>
              </a:spcBef>
            </a:pPr>
            <a:r>
              <a:rPr sz="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5521</Words>
  <Application>WPS 演示</Application>
  <PresentationFormat/>
  <Paragraphs>460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2" baseType="lpstr">
      <vt:lpstr>Arial</vt:lpstr>
      <vt:lpstr>宋体</vt:lpstr>
      <vt:lpstr>Wingdings</vt:lpstr>
      <vt:lpstr>Arial</vt:lpstr>
      <vt:lpstr>Times New Roman</vt:lpstr>
      <vt:lpstr>FangSong</vt:lpstr>
      <vt:lpstr>SimHei</vt:lpstr>
      <vt:lpstr>Calibri</vt:lpstr>
      <vt:lpstr>MS Gothic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2025-04-29T10:35:40Z</dcterms:created>
  <dcterms:modified xsi:type="dcterms:W3CDTF">2025-04-29T10:35:40Z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2025-04-29T18:28:58Z</vt:filetime>
  </property>
  <property fmtid="{D5CDD505-2E9C-101B-9397-08002B2CF9AE}" pid="4" name="UsrData">
    <vt:lpwstr>6810a9e6f76c49001f473b45wl</vt:lpwstr>
  </property>
  <property fmtid="{D5CDD505-2E9C-101B-9397-08002B2CF9AE}" pid="5" name="ICV">
    <vt:lpwstr>BA6B89821220428A95C538C91AF77A9A_12</vt:lpwstr>
  </property>
  <property fmtid="{D5CDD505-2E9C-101B-9397-08002B2CF9AE}" pid="6" name="KSOProductBuildVer">
    <vt:lpwstr>2052-12.1.0.20784</vt:lpwstr>
  </property>
</Properties>
</file>