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5080000" cy="5638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2" Type="http://schemas.openxmlformats.org/officeDocument/2006/relationships/viewProps" Target="viewProps.xml"/><Relationship Id="rId11" Type="http://schemas.openxmlformats.org/officeDocument/2006/relationships/tableStyles" Target="tableStyle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794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82650"/>
            <a:ext cx="4762500" cy="387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82650"/>
            <a:ext cx="4762500" cy="3873500"/>
          </a:xfrm>
          <a:prstGeom prst="rect">
            <a:avLst/>
          </a:prstGeom>
        </p:spPr>
      </p:pic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314308" y="1520811"/>
          <a:ext cx="4400550" cy="3136899"/>
        </p:xfrm>
        <a:graphic>
          <a:graphicData uri="http://schemas.openxmlformats.org/drawingml/2006/table">
            <a:tbl>
              <a:tblPr/>
              <a:tblGrid>
                <a:gridCol w="1082675"/>
                <a:gridCol w="3317875"/>
              </a:tblGrid>
              <a:tr h="269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WYA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WYA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0000"/>
                        </a:lnSpc>
                        <a:tabLst/>
                      </a:pPr>
                      <a:r>
                        <a:rPr sz="1300" b="1" kern="0" spc="-20" baseline="801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(ND)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4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1.30000-1.72000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1.3000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-1.7000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35"/>
                        </a:lnSpc>
                        <a:tabLst/>
                      </a:pPr>
                      <a:r>
                        <a:rPr sz="1200" b="1" kern="0" spc="-10" baseline="2778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(BRI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0-100%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0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Indication</a:t>
                      </a:r>
                      <a:r>
                        <a:rPr sz="8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(ND</a:t>
                      </a: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±0.0002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±0.00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r>
                        <a:rPr sz="13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(BRIX)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2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±0.1%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±0.1%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(ND)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0.00001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78"/>
                        </a:lnSpc>
                        <a:tabLst/>
                      </a:pPr>
                      <a:r>
                        <a:rPr sz="1300" b="1" kern="0" spc="-40" baseline="12796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8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baseline="-12391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(BRIX)</a:t>
                      </a:r>
                      <a:endParaRPr sz="1600" baseline="-1239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0.01%                         0.1%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4340" indent="-30289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Built-in</a:t>
                      </a:r>
                      <a:r>
                        <a:rPr sz="7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10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3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5609" indent="-285115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11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-20-120℃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</a:t>
                      </a:r>
                      <a:r>
                        <a:rPr sz="1300" b="1" kern="0" spc="0" baseline="68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0-50℃</a:t>
                      </a:r>
                      <a:endParaRPr sz="1300" baseline="688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589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10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baseline="-1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-1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-1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</a:t>
                      </a:r>
                      <a:r>
                        <a:rPr sz="1300" kern="0" spc="-10" baseline="-1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baseline="-1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kern="0" spc="-10" baseline="1481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baseline="1481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crystal</a:t>
                      </a:r>
                      <a:endParaRPr sz="1300" baseline="1481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95" algn="l" rtl="0" eaLnBrk="0">
                        <a:lnSpc>
                          <a:spcPts val="49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384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981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232/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USB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storage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3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800" kern="0" spc="2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34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0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220V±22V,50HZ±1HZ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300" b="1" kern="0" spc="-10" baseline="858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220V±22V,50HZ±1HZ</a:t>
                      </a:r>
                      <a:endParaRPr sz="1300" baseline="858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ze(mm)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117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330×180×380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1300" kern="0" spc="-10" baseline="856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330×180×380</a:t>
                      </a:r>
                      <a:endParaRPr sz="1300" baseline="856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49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7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7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3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10KG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kern="0" spc="-3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10KG</a:t>
                      </a:r>
                      <a:endParaRPr sz="1300" baseline="400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10"/>
          <p:cNvSpPr/>
          <p:nvPr/>
        </p:nvSpPr>
        <p:spPr>
          <a:xfrm>
            <a:off x="304815" y="1022367"/>
            <a:ext cx="4381500" cy="311150"/>
          </a:xfrm>
          <a:prstGeom prst="rect">
            <a:avLst/>
          </a:prstGeom>
          <a:solidFill>
            <a:srgbClr val="0061A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570355" algn="l" rtl="0" eaLnBrk="0">
              <a:lnSpc>
                <a:spcPts val="1371"/>
              </a:lnSpc>
              <a:spcBef>
                <a:spcPts val="4"/>
              </a:spcBef>
              <a:tabLst/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Parameters</a:t>
            </a:r>
            <a:endParaRPr sz="11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533400"/>
            <a:ext cx="4762500" cy="45720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3200384" y="1617683"/>
            <a:ext cx="607059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Powerinteface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41584" y="1676400"/>
            <a:ext cx="1835181" cy="2133615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2311416" y="644098"/>
            <a:ext cx="2308860" cy="508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2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36550" algn="l" rtl="0" eaLnBrk="0">
              <a:lnSpc>
                <a:spcPct val="80000"/>
              </a:lnSpc>
              <a:tabLst/>
            </a:pPr>
            <a:r>
              <a:rPr sz="1900" b="1" kern="0" spc="-7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 glass</a:t>
            </a:r>
            <a:r>
              <a:rPr sz="1900" b="1" kern="0" spc="12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7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1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700" b="1" kern="0" spc="-1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Corrosion-resistant,scratch-resistant,longer servi</a:t>
            </a:r>
            <a:r>
              <a:rPr sz="700" b="1" kern="0" spc="-2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 life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092465" y="3935317"/>
            <a:ext cx="746759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232</a:t>
            </a:r>
            <a:r>
              <a:rPr sz="7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0"/>
            <a:ext cx="4762500" cy="56388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266715" y="158732"/>
            <a:ext cx="4521200" cy="838835"/>
          </a:xfrm>
          <a:prstGeom prst="rect">
            <a:avLst/>
          </a:prstGeom>
          <a:solidFill>
            <a:srgbClr val="005FA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4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6350" algn="l" rtl="0" eaLnBrk="0">
              <a:lnSpc>
                <a:spcPct val="82000"/>
              </a:lnSpc>
              <a:tabLst/>
            </a:pPr>
            <a:r>
              <a:rPr sz="21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21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21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tails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8215" y="3600430"/>
            <a:ext cx="2120884" cy="1752595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450850" y="1397237"/>
            <a:ext cx="1372869" cy="1188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1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6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84000"/>
              </a:lnSpc>
              <a:spcBef>
                <a:spcPts val="740"/>
              </a:spcBef>
              <a:tabLst/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Backlit</a:t>
            </a:r>
            <a:r>
              <a:rPr sz="12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243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Show,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6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85000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Correction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3079750" y="4192576"/>
            <a:ext cx="1644650" cy="755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 Glass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366"/>
              </a:spcBef>
              <a:tabLst/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Corrosion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Scra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tch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spcBef>
                <a:spcPts val="31"/>
              </a:spcBef>
              <a:tabLst/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n,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resistance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3130565" y="1990587"/>
            <a:ext cx="774700" cy="365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33"/>
              </a:lnSpc>
              <a:tabLst/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00000</a:t>
            </a:r>
            <a:endParaRPr sz="12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ts val="626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600" dirty="0">
              <a:latin typeface="Arial"/>
              <a:ea typeface="Arial"/>
              <a:cs typeface="Arial"/>
            </a:endParaRPr>
          </a:p>
          <a:p>
            <a:pPr marL="107950" algn="l" rtl="0" eaLnBrk="0">
              <a:lnSpc>
                <a:spcPts val="1115"/>
              </a:lnSpc>
              <a:tabLst/>
            </a:pPr>
            <a:r>
              <a:rPr sz="1000" kern="0" spc="-30" baseline="1659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000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200" kern="0" spc="-3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135</a:t>
            </a:r>
            <a:endParaRPr sz="1200" baseline="10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774950" y="1618204"/>
            <a:ext cx="1174750" cy="256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0" algn="l" rtl="0" eaLnBrk="0">
              <a:lnSpc>
                <a:spcPct val="81000"/>
              </a:lnSpc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WYA-2S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500" kern="0" spc="-20" baseline="416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饮</a:t>
            </a:r>
            <a:r>
              <a:rPr sz="300" kern="0" spc="1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500" kern="0" spc="-20" baseline="416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电</a:t>
            </a:r>
            <a:r>
              <a:rPr sz="300" kern="0" spc="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500" kern="0" spc="-20" baseline="416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轴</a:t>
            </a:r>
            <a:r>
              <a:rPr sz="300" kern="0" spc="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500" kern="0" spc="-20" baseline="416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*</a:t>
            </a:r>
            <a:r>
              <a:rPr sz="300" kern="0" spc="-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Abbe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Refractometer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29116" y="3543309"/>
            <a:ext cx="444484" cy="507999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755900" y="1962751"/>
            <a:ext cx="28067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ct val="8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nD: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27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B2-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TC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6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885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000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746499" y="2577534"/>
            <a:ext cx="328929" cy="288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91000"/>
              </a:lnSpc>
              <a:tabLst/>
            </a:pPr>
            <a:r>
              <a:rPr sz="300" i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</a:t>
            </a:r>
            <a:endParaRPr sz="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53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300" i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300" i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BRX</a:t>
            </a:r>
            <a:endParaRPr sz="300" dirty="0">
              <a:latin typeface="Arial"/>
              <a:ea typeface="Arial"/>
              <a:cs typeface="Arial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3467084" y="2577534"/>
            <a:ext cx="260984" cy="307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9700" algn="l" rtl="0" eaLnBrk="0">
              <a:lnSpc>
                <a:spcPct val="91000"/>
              </a:lnSpc>
              <a:tabLst/>
            </a:pPr>
            <a:r>
              <a:rPr sz="300" i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endParaRPr sz="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43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BX-TC</a:t>
            </a:r>
            <a:endParaRPr sz="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600075"/>
            <a:ext cx="4762500" cy="443865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0200" y="2962280"/>
            <a:ext cx="2667000" cy="1803378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89134" y="765192"/>
            <a:ext cx="2654331" cy="1803379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438134" y="793530"/>
            <a:ext cx="1526539" cy="145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5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3.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ct val="72000"/>
              </a:lnSpc>
              <a:spcBef>
                <a:spcPts val="405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  c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onstant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ts val="1294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bath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931"/>
              </a:lnSpc>
              <a:spcBef>
                <a:spcPts val="91"/>
              </a:spcBef>
              <a:tabLst/>
            </a:pP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Interface,meet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ct val="102000"/>
              </a:lnSpc>
              <a:spcBef>
                <a:spcPts val="310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 temper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ature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7000"/>
              </a:lnSpc>
              <a:spcBef>
                <a:spcPts val="5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073415" y="2973328"/>
            <a:ext cx="1604644" cy="136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3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7000"/>
              </a:lnSpc>
              <a:tabLst/>
            </a:pP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4.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395"/>
              </a:spcBef>
              <a:tabLst/>
            </a:pP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Movable Spotlight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299"/>
              </a:lnSpc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Parts,easy to adjust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0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66700"/>
            <a:ext cx="4762500" cy="5105400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82800" y="406384"/>
            <a:ext cx="2660665" cy="1803431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1784" y="2692377"/>
            <a:ext cx="2451115" cy="1492257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444515" y="439047"/>
            <a:ext cx="1480185" cy="1873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3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5.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58114" algn="l" rtl="0" eaLnBrk="0">
              <a:lnSpc>
                <a:spcPct val="81000"/>
              </a:lnSpc>
              <a:spcBef>
                <a:spcPts val="290"/>
              </a:spcBef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Consists</a:t>
            </a:r>
            <a:r>
              <a:rPr sz="1300" b="1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58114" algn="l" rtl="0" eaLnBrk="0">
              <a:lnSpc>
                <a:spcPct val="131000"/>
              </a:lnSpc>
              <a:spcBef>
                <a:spcPts val="593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Visual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binoculars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Components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sz="900" dirty="0">
              <a:latin typeface="Arial"/>
              <a:ea typeface="Arial"/>
              <a:cs typeface="Arial"/>
            </a:endParaRPr>
          </a:p>
          <a:p>
            <a:pPr marL="158114" algn="l" rtl="0" eaLnBrk="0">
              <a:lnSpc>
                <a:spcPct val="116000"/>
              </a:lnSpc>
              <a:spcBef>
                <a:spcPts val="2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dispersion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correc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 components,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58114" algn="l" rtl="0" eaLnBrk="0">
              <a:lnSpc>
                <a:spcPts val="1586"/>
              </a:lnSpc>
              <a:tabLst/>
            </a:pP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600183" y="4836293"/>
            <a:ext cx="1750060" cy="341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2500" b="1" kern="0" spc="-120" dirty="0">
                <a:solidFill>
                  <a:srgbClr val="2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2500" b="1" kern="0" spc="170" dirty="0">
                <a:solidFill>
                  <a:srgbClr val="2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110" dirty="0">
                <a:solidFill>
                  <a:srgbClr val="2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</a:t>
            </a:r>
            <a:r>
              <a:rPr sz="2500" b="1" kern="0" spc="-40" dirty="0">
                <a:solidFill>
                  <a:srgbClr val="2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29116" y="2539981"/>
            <a:ext cx="438150" cy="501656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3073415" y="3214471"/>
            <a:ext cx="128460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bottom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1174750"/>
            <a:ext cx="4762500" cy="328930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00315" y="1409704"/>
            <a:ext cx="1777984" cy="2133604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6450" y="2470142"/>
            <a:ext cx="1454134" cy="939818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23915" y="3435354"/>
            <a:ext cx="844534" cy="520696"/>
          </a:xfrm>
          <a:prstGeom prst="rect">
            <a:avLst/>
          </a:prstGeom>
        </p:spPr>
      </p:pic>
      <p:graphicFrame>
        <p:nvGraphicFramePr>
          <p:cNvPr id="76" name="table 76"/>
          <p:cNvGraphicFramePr>
            <a:graphicFrameLocks noGrp="1"/>
          </p:cNvGraphicFramePr>
          <p:nvPr/>
        </p:nvGraphicFramePr>
        <p:xfrm>
          <a:off x="1323958" y="2035180"/>
          <a:ext cx="685800" cy="609600"/>
        </p:xfrm>
        <a:graphic>
          <a:graphicData uri="http://schemas.openxmlformats.org/drawingml/2006/table">
            <a:tbl>
              <a:tblPr/>
              <a:tblGrid>
                <a:gridCol w="73025"/>
                <a:gridCol w="330200"/>
                <a:gridCol w="88900"/>
                <a:gridCol w="55880"/>
                <a:gridCol w="137795"/>
              </a:tblGrid>
              <a:tr h="4762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25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25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25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25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25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9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ts val="164"/>
                        </a:lnSpc>
                        <a:tabLst/>
                      </a:pPr>
                      <a:r>
                        <a:rPr sz="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00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70000"/>
                        </a:lnSpc>
                        <a:tabLst/>
                      </a:pPr>
                      <a:r>
                        <a:rPr sz="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48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ts val="198"/>
                        </a:lnSpc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A9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00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ct val="70000"/>
                        </a:lnSpc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**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25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00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70000"/>
                        </a:lnSpc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00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70000"/>
                        </a:lnSpc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99*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40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2000"/>
                        </a:lnSpc>
                        <a:tabLst/>
                      </a:pPr>
                      <a:r>
                        <a:rPr sz="300" kern="0" spc="20" dirty="0">
                          <a:solidFill>
                            <a:srgbClr val="4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丝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rowSpan="2">
                  <a:txBody>
                    <a:bodyPr/>
                    <a:lstStyle/>
                    <a:p>
                      <a:pPr algn="l" rtl="0" eaLnBrk="0">
                        <a:lnSpc>
                          <a:spcPts val="1025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ts val="1025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75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algn="l" rtl="0" eaLnBrk="0">
                        <a:lnSpc>
                          <a:spcPts val="1025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ts val="1025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8" name="picture 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50984" y="3416309"/>
            <a:ext cx="622315" cy="2984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2025-08-12T15:41:32Z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2025-08-12T15:41:34</vt:filetime>
  </property>
  <property fmtid="{D5CDD505-2E9C-101B-9397-08002B2CF9AE}" pid="4" name="UsrData">
    <vt:lpwstr>689af02a141040001fbee566wl</vt:lpwstr>
  </property>
</Properties>
</file>