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378950" cy="5676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jpeg"/><Relationship Id="rId8" Type="http://schemas.openxmlformats.org/officeDocument/2006/relationships/image" Target="../media/image51.jpeg"/><Relationship Id="rId7" Type="http://schemas.openxmlformats.org/officeDocument/2006/relationships/image" Target="../media/image50.jpeg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4.jpeg"/><Relationship Id="rId10" Type="http://schemas.openxmlformats.org/officeDocument/2006/relationships/image" Target="../media/image53.jpeg"/><Relationship Id="rId1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4.jpeg"/><Relationship Id="rId1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3.jpeg"/><Relationship Id="rId8" Type="http://schemas.openxmlformats.org/officeDocument/2006/relationships/image" Target="../media/image72.jpeg"/><Relationship Id="rId7" Type="http://schemas.openxmlformats.org/officeDocument/2006/relationships/image" Target="../media/image71.jpeg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80.jpeg"/><Relationship Id="rId15" Type="http://schemas.openxmlformats.org/officeDocument/2006/relationships/image" Target="../media/image79.png"/><Relationship Id="rId14" Type="http://schemas.openxmlformats.org/officeDocument/2006/relationships/image" Target="../media/image78.jpeg"/><Relationship Id="rId13" Type="http://schemas.openxmlformats.org/officeDocument/2006/relationships/image" Target="../media/image77.jpeg"/><Relationship Id="rId12" Type="http://schemas.openxmlformats.org/officeDocument/2006/relationships/image" Target="../media/image76.jpeg"/><Relationship Id="rId11" Type="http://schemas.openxmlformats.org/officeDocument/2006/relationships/image" Target="../media/image75.jpeg"/><Relationship Id="rId10" Type="http://schemas.openxmlformats.org/officeDocument/2006/relationships/image" Target="../media/image74.jpeg"/><Relationship Id="rId1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jpeg"/><Relationship Id="rId8" Type="http://schemas.openxmlformats.org/officeDocument/2006/relationships/image" Target="../media/image88.jpeg"/><Relationship Id="rId7" Type="http://schemas.openxmlformats.org/officeDocument/2006/relationships/image" Target="../media/image87.jpeg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93.jpeg"/><Relationship Id="rId12" Type="http://schemas.openxmlformats.org/officeDocument/2006/relationships/image" Target="../media/image92.jpeg"/><Relationship Id="rId11" Type="http://schemas.openxmlformats.org/officeDocument/2006/relationships/image" Target="../media/image91.jpeg"/><Relationship Id="rId10" Type="http://schemas.openxmlformats.org/officeDocument/2006/relationships/image" Target="../media/image90.jpeg"/><Relationship Id="rId1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jpeg"/><Relationship Id="rId8" Type="http://schemas.openxmlformats.org/officeDocument/2006/relationships/image" Target="../media/image101.png"/><Relationship Id="rId7" Type="http://schemas.openxmlformats.org/officeDocument/2006/relationships/image" Target="../media/image100.jpeg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Relationship Id="rId3" Type="http://schemas.openxmlformats.org/officeDocument/2006/relationships/image" Target="../media/image96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114.png"/><Relationship Id="rId20" Type="http://schemas.openxmlformats.org/officeDocument/2006/relationships/image" Target="../media/image113.png"/><Relationship Id="rId2" Type="http://schemas.openxmlformats.org/officeDocument/2006/relationships/image" Target="../media/image95.jpeg"/><Relationship Id="rId19" Type="http://schemas.openxmlformats.org/officeDocument/2006/relationships/image" Target="../media/image112.jpeg"/><Relationship Id="rId18" Type="http://schemas.openxmlformats.org/officeDocument/2006/relationships/image" Target="../media/image111.jpeg"/><Relationship Id="rId17" Type="http://schemas.openxmlformats.org/officeDocument/2006/relationships/image" Target="../media/image110.jpeg"/><Relationship Id="rId16" Type="http://schemas.openxmlformats.org/officeDocument/2006/relationships/image" Target="../media/image109.jpeg"/><Relationship Id="rId15" Type="http://schemas.openxmlformats.org/officeDocument/2006/relationships/image" Target="../media/image108.jpeg"/><Relationship Id="rId14" Type="http://schemas.openxmlformats.org/officeDocument/2006/relationships/image" Target="../media/image107.jpeg"/><Relationship Id="rId13" Type="http://schemas.openxmlformats.org/officeDocument/2006/relationships/image" Target="../media/image106.jpeg"/><Relationship Id="rId12" Type="http://schemas.openxmlformats.org/officeDocument/2006/relationships/image" Target="../media/image105.jpeg"/><Relationship Id="rId11" Type="http://schemas.openxmlformats.org/officeDocument/2006/relationships/image" Target="../media/image104.jpeg"/><Relationship Id="rId10" Type="http://schemas.openxmlformats.org/officeDocument/2006/relationships/image" Target="../media/image103.jpeg"/><Relationship Id="rId1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jpeg"/><Relationship Id="rId8" Type="http://schemas.openxmlformats.org/officeDocument/2006/relationships/image" Target="../media/image122.jpeg"/><Relationship Id="rId7" Type="http://schemas.openxmlformats.org/officeDocument/2006/relationships/image" Target="../media/image121.jpeg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28.jpeg"/><Relationship Id="rId13" Type="http://schemas.openxmlformats.org/officeDocument/2006/relationships/image" Target="../media/image127.jpeg"/><Relationship Id="rId12" Type="http://schemas.openxmlformats.org/officeDocument/2006/relationships/image" Target="../media/image126.jpeg"/><Relationship Id="rId11" Type="http://schemas.openxmlformats.org/officeDocument/2006/relationships/image" Target="../media/image125.jpeg"/><Relationship Id="rId10" Type="http://schemas.openxmlformats.org/officeDocument/2006/relationships/image" Target="../media/image124.jpeg"/><Relationship Id="rId1" Type="http://schemas.openxmlformats.org/officeDocument/2006/relationships/image" Target="../media/image115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7.jpeg"/><Relationship Id="rId8" Type="http://schemas.openxmlformats.org/officeDocument/2006/relationships/image" Target="../media/image136.jpeg"/><Relationship Id="rId7" Type="http://schemas.openxmlformats.org/officeDocument/2006/relationships/image" Target="../media/image135.jpeg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44.jpeg"/><Relationship Id="rId15" Type="http://schemas.openxmlformats.org/officeDocument/2006/relationships/image" Target="../media/image143.jpeg"/><Relationship Id="rId14" Type="http://schemas.openxmlformats.org/officeDocument/2006/relationships/image" Target="../media/image142.jpeg"/><Relationship Id="rId13" Type="http://schemas.openxmlformats.org/officeDocument/2006/relationships/image" Target="../media/image141.png"/><Relationship Id="rId12" Type="http://schemas.openxmlformats.org/officeDocument/2006/relationships/image" Target="../media/image140.jpeg"/><Relationship Id="rId11" Type="http://schemas.openxmlformats.org/officeDocument/2006/relationships/image" Target="../media/image139.jpeg"/><Relationship Id="rId10" Type="http://schemas.openxmlformats.org/officeDocument/2006/relationships/image" Target="../media/image138.jpeg"/><Relationship Id="rId1" Type="http://schemas.openxmlformats.org/officeDocument/2006/relationships/image" Target="../media/image1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46475" y="1543050"/>
            <a:ext cx="22860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73200" y="371475"/>
            <a:ext cx="6432550" cy="4933950"/>
          </a:xfrm>
          <a:prstGeom prst="rect">
            <a:avLst/>
          </a:prstGeom>
        </p:spPr>
      </p:pic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533514" y="1555753"/>
          <a:ext cx="6298565" cy="3740150"/>
        </p:xfrm>
        <a:graphic>
          <a:graphicData uri="http://schemas.openxmlformats.org/drawingml/2006/table">
            <a:tbl>
              <a:tblPr/>
              <a:tblGrid>
                <a:gridCol w="771525"/>
                <a:gridCol w="800100"/>
                <a:gridCol w="787400"/>
                <a:gridCol w="787400"/>
                <a:gridCol w="781050"/>
                <a:gridCol w="800100"/>
                <a:gridCol w="781050"/>
                <a:gridCol w="437515"/>
                <a:gridCol w="352425"/>
              </a:tblGrid>
              <a:tr h="4730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ts val="725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6850" algn="l" rtl="0" eaLnBrk="0">
                        <a:lnSpc>
                          <a:spcPts val="95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83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version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Standard(upgraded)ver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sion</a:t>
                      </a:r>
                      <a:r>
                        <a:rPr sz="7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Profess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ional 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83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tyle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Flagship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81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Industrial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style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</a:pP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Purchase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3975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973C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recommendation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Horseshoe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ts val="8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base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70000"/>
                        </a:lnSpc>
                        <a:spcBef>
                          <a:spcPts val="4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99000"/>
                        </a:lnSpc>
                        <a:spcBef>
                          <a:spcPts val="10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650" indent="-6350" algn="l" rtl="0" eaLnBrk="0">
                        <a:lnSpc>
                          <a:spcPct val="115000"/>
                        </a:lnSpc>
                        <a:spcBef>
                          <a:spcPts val="1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progran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Forward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900" algn="l" rtl="0" eaLnBrk="0">
                        <a:lnSpc>
                          <a:spcPts val="380"/>
                        </a:lnSpc>
                        <a:spcBef>
                          <a:spcPts val="25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reverse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9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efficient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900" algn="l" rtl="0" eaLnBrk="0">
                        <a:lnSpc>
                          <a:spcPts val="735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Safe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265" indent="-635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corrosion-resi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1915" algn="l" rtl="0" eaLnBrk="0">
                        <a:lnSpc>
                          <a:spcPct val="99000"/>
                        </a:lnSpc>
                        <a:spcBef>
                          <a:spcPts val="8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penetration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lmport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ct val="98000"/>
                        </a:lnSpc>
                        <a:spcBef>
                          <a:spcPts val="26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substitution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191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intellige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1915" algn="l" rtl="0" eaLnBrk="0">
                        <a:lnSpc>
                          <a:spcPts val="62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l" rtl="0" eaLnBrk="0">
                        <a:lnSpc>
                          <a:spcPct val="104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Split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design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high-speed and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350" algn="l" rtl="0" eaLnBrk="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viscosity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ct val="90000"/>
                        </a:lnSpc>
                        <a:spcBef>
                          <a:spcPts val="8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ts val="735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reliable and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ts val="8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durable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-76200" algn="l" rtl="0" eaLnBrk="0">
                        <a:lnSpc>
                          <a:spcPct val="105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permanent mag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11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permanent mag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75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do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motor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mot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r>
                        <a:rPr sz="7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7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machin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Communication brush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9000"/>
                        </a:lnSpc>
                      </a:pP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Whole machine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72～200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72～200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1295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120~170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170~270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50～1000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295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1295"/>
                        </a:lnSpc>
                      </a:pPr>
                      <a:r>
                        <a:rPr sz="1000" kern="0" spc="0" dirty="0">
                          <a:solidFill>
                            <a:srgbClr val="71B3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100~2000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1295"/>
                        </a:lnSpc>
                      </a:pPr>
                      <a:r>
                        <a:rPr sz="1000" kern="0" spc="0" dirty="0">
                          <a:solidFill>
                            <a:srgbClr val="74AE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100~2000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75B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50～1800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73AD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50～2000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74AE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50～2000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73AC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100~3000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r>
                        <a:rPr sz="700" kern="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60~500,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ts val="535"/>
                        </a:lnSpc>
                        <a:spcBef>
                          <a:spcPts val="235"/>
                        </a:spcBef>
                      </a:pPr>
                      <a:r>
                        <a:rPr sz="700" kern="0" spc="10" dirty="0">
                          <a:solidFill>
                            <a:srgbClr val="6F97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6200" algn="l" rtl="0" eaLnBrk="0">
                        <a:lnSpc>
                          <a:spcPts val="920"/>
                        </a:lnSpc>
                        <a:spcBef>
                          <a:spcPts val="80"/>
                        </a:spcBef>
                      </a:pPr>
                      <a:r>
                        <a:rPr sz="700" kern="0" spc="10" dirty="0">
                          <a:solidFill>
                            <a:srgbClr val="6B92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240~2000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3143255" y="548990"/>
            <a:ext cx="2899410" cy="718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50"/>
              </a:lnSpc>
            </a:pPr>
            <a:r>
              <a:rPr sz="2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Select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Guide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0" algn="l" rtl="0" eaLnBrk="0">
              <a:lnSpc>
                <a:spcPts val="38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 your core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17729" y="1577974"/>
            <a:ext cx="768368" cy="165099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17874" y="1654154"/>
            <a:ext cx="742895" cy="157481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17955" y="2041518"/>
            <a:ext cx="736591" cy="117477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05363" y="2054247"/>
            <a:ext cx="736591" cy="117472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99075" y="1997063"/>
            <a:ext cx="692142" cy="121286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73892" y="2047883"/>
            <a:ext cx="374632" cy="118108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505709" y="2047883"/>
            <a:ext cx="298470" cy="1181088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073892" y="1577973"/>
            <a:ext cx="717551" cy="4254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1565297" y="641360"/>
          <a:ext cx="6241415" cy="4380865"/>
        </p:xfrm>
        <a:graphic>
          <a:graphicData uri="http://schemas.openxmlformats.org/drawingml/2006/table">
            <a:tbl>
              <a:tblPr/>
              <a:tblGrid>
                <a:gridCol w="771525"/>
                <a:gridCol w="800100"/>
                <a:gridCol w="787400"/>
                <a:gridCol w="786765"/>
                <a:gridCol w="787400"/>
                <a:gridCol w="800100"/>
                <a:gridCol w="768350"/>
                <a:gridCol w="739775"/>
              </a:tblGrid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indent="57150" algn="l" rtl="0" eaLnBrk="0">
                        <a:lnSpc>
                          <a:spcPct val="10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7BB9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ts val="103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ts val="103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03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73B6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77BC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mixin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amount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954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(H,O)L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7BB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10~20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96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73AD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10～20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75B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63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74AE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76B1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40～60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74AE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75B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ct val="90000"/>
                        </a:lnSpc>
                        <a:spcBef>
                          <a:spcPts val="20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IsCOSIty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74AE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2000～8000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6FB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3000~10000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336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73AD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algn="l" rtl="0" eaLnBrk="0">
                        <a:lnSpc>
                          <a:spcPts val="1045"/>
                        </a:lnSpc>
                      </a:pPr>
                      <a:r>
                        <a:rPr sz="800" b="1" kern="0" spc="10" dirty="0">
                          <a:solidFill>
                            <a:srgbClr val="7FB5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15000~50000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6AB1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50000~10000</a:t>
                      </a:r>
                      <a:r>
                        <a:rPr sz="800" kern="0" spc="10" dirty="0">
                          <a:solidFill>
                            <a:srgbClr val="6AB1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71AA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10000~100000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75AF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109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 visoosity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Water and veget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able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Shampoo,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3665" algn="l" rtl="0" eaLnBrk="0">
                        <a:lnSpc>
                          <a:spcPts val="101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ts val="6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cream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Chocolate,hon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tomato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sauce,ink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indent="33020" algn="l" rtl="0" eaLnBrk="0">
                        <a:lnSpc>
                          <a:spcPct val="10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Toothpaste,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Vaseline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3185" algn="l" rtl="0" eaLnBrk="0">
                        <a:lnSpc>
                          <a:spcPts val="1045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ointment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Toothpaste,sugar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u="sng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egetable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oil,lubricati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0" algn="l" rtl="0" eaLnBrk="0">
                        <a:lnSpc>
                          <a:spcPts val="1045"/>
                        </a:lnSpc>
                        <a:spcBef>
                          <a:spcPts val="5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59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ts val="104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TORQUE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4940" algn="l" rtl="0" eaLnBrk="0">
                        <a:lnSpc>
                          <a:spcPct val="81000"/>
                        </a:lnSpc>
                        <a:spcBef>
                          <a:spcPts val="180"/>
                        </a:spcBef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1620" algn="l" rtl="0" eaLnBrk="0">
                        <a:lnSpc>
                          <a:spcPts val="1045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15~35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5270" algn="l" rtl="0" eaLnBrk="0">
                        <a:lnSpc>
                          <a:spcPts val="1045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15~40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63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60～80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50~150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12200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1~999min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)(0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" indent="38735" algn="l" rtl="0" eaLnBrk="0">
                        <a:lnSpc>
                          <a:spcPct val="120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-term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rm</a:t>
                      </a:r>
                      <a:r>
                        <a:rPr sz="8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67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running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just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range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22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98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98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0.5～10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10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Self-kocking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ct val="8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ct val="98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Import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8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Import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58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ts val="1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memory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1040"/>
                        </a:lnSpc>
                      </a:pPr>
                      <a:r>
                        <a:rPr sz="800" kern="0" spc="-10" dirty="0">
                          <a:solidFill>
                            <a:srgbClr val="5E86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1040"/>
                        </a:lnSpc>
                      </a:pPr>
                      <a:r>
                        <a:rPr sz="800" kern="0" spc="-10" dirty="0">
                          <a:solidFill>
                            <a:srgbClr val="618A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ts val="1040"/>
                        </a:lnSpc>
                      </a:pPr>
                      <a:r>
                        <a:rPr sz="800" kern="0" spc="-10" dirty="0">
                          <a:solidFill>
                            <a:srgbClr val="5579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040"/>
                        </a:lnSpc>
                      </a:pPr>
                      <a:r>
                        <a:rPr sz="800" kern="0" spc="-10" dirty="0">
                          <a:solidFill>
                            <a:srgbClr val="618B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30756" y="4689455"/>
            <a:ext cx="749289" cy="311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53943" y="380994"/>
          <a:ext cx="9187815" cy="2216150"/>
        </p:xfrm>
        <a:graphic>
          <a:graphicData uri="http://schemas.openxmlformats.org/drawingml/2006/table">
            <a:tbl>
              <a:tblPr/>
              <a:tblGrid>
                <a:gridCol w="1114425"/>
                <a:gridCol w="1174750"/>
                <a:gridCol w="1149350"/>
                <a:gridCol w="1155700"/>
                <a:gridCol w="1148714"/>
                <a:gridCol w="1162050"/>
                <a:gridCol w="1149350"/>
                <a:gridCol w="1133475"/>
              </a:tblGrid>
              <a:tr h="746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</a:pPr>
                      <a:r>
                        <a:rPr sz="9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r>
                        <a:rPr sz="9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verload protectio</a:t>
                      </a:r>
                      <a:r>
                        <a:rPr sz="9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ts val="2475"/>
                        </a:lnSpc>
                      </a:pPr>
                      <a:r>
                        <a:rPr sz="2000" kern="0" spc="-10" dirty="0">
                          <a:solidFill>
                            <a:srgbClr val="4161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ts val="2105"/>
                        </a:lnSpc>
                      </a:pPr>
                      <a:r>
                        <a:rPr sz="1700" kern="0" spc="-10" dirty="0">
                          <a:solidFill>
                            <a:srgbClr val="4364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ts val="2475"/>
                        </a:lnSpc>
                      </a:pPr>
                      <a:r>
                        <a:rPr sz="2000" kern="0" spc="-10" dirty="0">
                          <a:solidFill>
                            <a:srgbClr val="5579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685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" algn="l" rtl="0" eaLnBrk="0">
                        <a:lnSpc>
                          <a:spcPct val="87000"/>
                        </a:lnSpc>
                      </a:pPr>
                      <a:r>
                        <a:rPr sz="11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</a:t>
                      </a:r>
                      <a:r>
                        <a:rPr sz="11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stage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112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programming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B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ts val="2475"/>
                        </a:lnSpc>
                      </a:pPr>
                      <a:r>
                        <a:rPr sz="2000" kern="0" spc="-10" dirty="0">
                          <a:solidFill>
                            <a:srgbClr val="5179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685" algn="l" rtl="0" eaLnBrk="0">
                        <a:lnSpc>
                          <a:spcPct val="78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ts val="1370"/>
                        </a:lnSpc>
                      </a:pP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Reversible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B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850" algn="l" rtl="0" eaLnBrk="0">
                        <a:lnSpc>
                          <a:spcPts val="2475"/>
                        </a:lnSpc>
                        <a:spcBef>
                          <a:spcPts val="5"/>
                        </a:spcBef>
                      </a:pPr>
                      <a:r>
                        <a:rPr sz="2000" kern="0" spc="-10" dirty="0">
                          <a:solidFill>
                            <a:srgbClr val="4263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68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" name="table 32"/>
          <p:cNvGraphicFramePr>
            <a:graphicFrameLocks noGrp="1"/>
          </p:cNvGraphicFramePr>
          <p:nvPr/>
        </p:nvGraphicFramePr>
        <p:xfrm>
          <a:off x="53943" y="3644893"/>
          <a:ext cx="9187815" cy="1390650"/>
        </p:xfrm>
        <a:graphic>
          <a:graphicData uri="http://schemas.openxmlformats.org/drawingml/2006/table">
            <a:tbl>
              <a:tblPr/>
              <a:tblGrid>
                <a:gridCol w="1114425"/>
                <a:gridCol w="501650"/>
                <a:gridCol w="755650"/>
                <a:gridCol w="736600"/>
                <a:gridCol w="514350"/>
                <a:gridCol w="736600"/>
                <a:gridCol w="736600"/>
                <a:gridCol w="666750"/>
                <a:gridCol w="755015"/>
                <a:gridCol w="736600"/>
                <a:gridCol w="1162050"/>
                <a:gridCol w="771525"/>
              </a:tblGrid>
              <a:tr h="644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r>
                        <a:rPr sz="12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mPas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D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l" rtl="0" eaLnBrk="0">
                        <a:lnSpc>
                          <a:spcPts val="213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64000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" algn="l" rtl="0" eaLnBrk="0">
                        <a:lnSpc>
                          <a:spcPts val="2120"/>
                        </a:lnSpc>
                        <a:spcBef>
                          <a:spcPts val="5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70000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27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substance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4D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78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8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plant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lubr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icating</a:t>
                      </a:r>
                      <a:r>
                        <a:rPr sz="9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engine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93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Shampoo and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Hand Cream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6000"/>
                        </a:lnSpc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honey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2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Chocolate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ts val="112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ato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sauce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ts val="112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Vaseline ointme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96000"/>
                        </a:lnSpc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toothpas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16637" y="403214"/>
            <a:ext cx="1117595" cy="698516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784555" y="3040728"/>
            <a:ext cx="2000250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 Value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5060936" y="5130993"/>
            <a:ext cx="400812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above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only.Please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efer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values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9232881" y="4604905"/>
            <a:ext cx="139064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67291" y="844533"/>
            <a:ext cx="2914633" cy="3390902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81149" y="3295624"/>
            <a:ext cx="2330470" cy="1708156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4840" y="1060467"/>
            <a:ext cx="1498601" cy="1727161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4333884" y="4569993"/>
            <a:ext cx="3294379" cy="774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700" kern="0" spc="-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 of the machine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 clamp head          </a:t>
            </a:r>
            <a:r>
              <a:rPr sz="1400" b="1" kern="0" spc="-10" baseline="-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b="1" kern="0" spc="-2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endParaRPr sz="1400" baseline="-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60"/>
              </a:lnSpc>
              <a:spcBef>
                <a:spcPts val="300"/>
              </a:spcBef>
            </a:pPr>
            <a:r>
              <a:rPr sz="900" kern="0" spc="10" baseline="-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baseline="-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baseline="-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600" kern="0" spc="-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4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4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4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4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clip(small)</a:t>
            </a:r>
            <a:endParaRPr sz="900" baseline="4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385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 beaker clamps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LC-OES-60SH as an example to showcase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825597" y="5026190"/>
            <a:ext cx="1237614" cy="306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enclosed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lsolate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liquids to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 corrosi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2149501" y="2818718"/>
            <a:ext cx="581659" cy="360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Bockage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1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762140" y="690369"/>
            <a:ext cx="1151255" cy="191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LC-OES series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1946265" y="348988"/>
            <a:ext cx="615950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9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</a:t>
            </a:r>
            <a:r>
              <a:rPr sz="1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xe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095884" y="4991075"/>
            <a:ext cx="184124" cy="1841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table 6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58240" y="193040"/>
          <a:ext cx="7062470" cy="5290820"/>
        </p:xfrm>
        <a:graphic>
          <a:graphicData uri="http://schemas.openxmlformats.org/drawingml/2006/table">
            <a:tbl>
              <a:tblPr/>
              <a:tblGrid>
                <a:gridCol w="767080"/>
                <a:gridCol w="605155"/>
                <a:gridCol w="702310"/>
                <a:gridCol w="696595"/>
                <a:gridCol w="788035"/>
                <a:gridCol w="849630"/>
                <a:gridCol w="2653665"/>
              </a:tblGrid>
              <a:tr h="226695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48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OES Standard Mod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el-High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Precision,Si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 Sta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 Pro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 Control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 LC-OES-60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LC-OES-120LC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-OES-200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7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-OES-60SH         LC-OES-120SHLC-OES-200SH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 Fe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atures Stepless speed regulation,speed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isplay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Program control,speed and time digital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2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11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permanent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2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436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small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78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l" rtl="0" eaLnBrk="0">
                        <a:lnSpc>
                          <a:spcPct val="78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l" rtl="0" eaLnBrk="0">
                        <a:lnSpc>
                          <a:spcPct val="78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~99h59min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h59min1~99h5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29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57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mixing am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t(HO)10L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7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258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l" rtl="0" eaLnBrk="0">
                        <a:lnSpc>
                          <a:spcPct val="7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indent="6350" algn="l" rtl="0" eaLnBrk="0">
                        <a:lnSpc>
                          <a:spcPct val="12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max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imum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 vis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cosity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3000mPas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7000mPa-S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10000mPa-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3000mPas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018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7000mPa-s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10000mPa-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8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TOR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79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15N-cm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79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15N-cm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6385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drillchuck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1200" kern="0" spc="-1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0.1-10</a:t>
                      </a:r>
                      <a:r>
                        <a:rPr sz="1200" kern="0" spc="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200" baseline="-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6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blade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ficati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on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 x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rod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x blade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155000"/>
                        </a:lnSpc>
                        <a:spcBef>
                          <a:spcPts val="0"/>
                        </a:spcBef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leaves:250×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6x45mm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98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 leaves:250×6×45 Two leaves:300×8×65 Two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leaves:3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00×8×65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9065" algn="l" rtl="0" eaLnBrk="0">
                        <a:lnSpc>
                          <a:spcPct val="10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leaves:300×8×65mm   Thr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 leav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es:250×6×3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u="sng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800" u="sng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s:250×8×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 Three ea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ves30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0×8x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53515" algn="l" rtl="0" eaLnBrk="0">
                        <a:lnSpc>
                          <a:spcPts val="625"/>
                        </a:lnSpc>
                        <a:spcBef>
                          <a:spcPts val="3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656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300-600mm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AC100~240V 50/6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240" algn="l" rtl="0" eaLnBrk="0">
                        <a:lnSpc>
                          <a:spcPts val="57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18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96000"/>
                        </a:lnSpc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7.5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8k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8.2</a:t>
                      </a:r>
                      <a:r>
                        <a:rPr sz="12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7.6kg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8.1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" name="textbox 62"/>
          <p:cNvSpPr/>
          <p:nvPr/>
        </p:nvSpPr>
        <p:spPr>
          <a:xfrm>
            <a:off x="7410436" y="882046"/>
            <a:ext cx="63500" cy="82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06958" y="406423"/>
            <a:ext cx="2482812" cy="4146526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78008" y="1123950"/>
            <a:ext cx="1549366" cy="1758925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1653" y="3441716"/>
            <a:ext cx="1549366" cy="1752587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4375170" y="4729353"/>
            <a:ext cx="3408045" cy="821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600" kern="0" spc="-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Head of the machine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②Universal clamp head                 ③</a:t>
            </a:r>
            <a:r>
              <a:rPr sz="600" kern="0" spc="-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" algn="l" rtl="0" eaLnBrk="0">
              <a:lnSpc>
                <a:spcPts val="1035"/>
              </a:lnSpc>
              <a:spcBef>
                <a:spcPts val="200"/>
              </a:spcBef>
            </a:pPr>
            <a:r>
              <a:rPr sz="1000" b="1" kern="0" spc="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b="1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b="1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kern="0" spc="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kern="0" spc="1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baseline="6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(small)</a:t>
            </a:r>
            <a:endParaRPr sz="600" baseline="6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160"/>
              </a:lnSpc>
              <a:spcBef>
                <a:spcPts val="825"/>
              </a:spcBef>
            </a:pP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47165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    LC-OES-150FR     asan    example    to     showcase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the     model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752597" y="345770"/>
            <a:ext cx="1905635" cy="612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915" algn="l" rtl="0" eaLnBrk="0">
              <a:lnSpc>
                <a:spcPts val="2110"/>
              </a:lnSpc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  <a:spcBef>
                <a:spcPts val="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LC-OES-150FR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822445" y="2907784"/>
            <a:ext cx="122555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16" rIns="0" bIns="0"/>
          <a:lstStyle/>
          <a:p>
            <a:pPr marL="12700" algn="l" rtl="0" eaLnBrk="0">
              <a:lnSpc>
                <a:spcPct val="166000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            pro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tectionlocked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alarm,hi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822445" y="5267069"/>
            <a:ext cx="1342389" cy="240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0" algn="l" rtl="0" eaLnBrk="0">
              <a:lnSpc>
                <a:spcPct val="85000"/>
              </a:lnSpc>
            </a:pPr>
            <a:r>
              <a:rPr sz="900" b="1" kern="0" spc="10" dirty="0">
                <a:solidFill>
                  <a:srgbClr val="5564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900" b="1" kern="0" spc="30" dirty="0">
                <a:solidFill>
                  <a:srgbClr val="5564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10" dirty="0">
                <a:solidFill>
                  <a:srgbClr val="55643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chip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Distributed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Microprocessor     Control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Systems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32401" y="5238728"/>
            <a:ext cx="190477" cy="1968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470529" y="428616"/>
          <a:ext cx="8611235" cy="4864100"/>
        </p:xfrm>
        <a:graphic>
          <a:graphicData uri="http://schemas.openxmlformats.org/drawingml/2006/table">
            <a:tbl>
              <a:tblPr/>
              <a:tblGrid>
                <a:gridCol w="2491740"/>
                <a:gridCol w="1236980"/>
                <a:gridCol w="4882515"/>
              </a:tblGrid>
              <a:tr h="358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83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103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OES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 Featur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750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387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Forward and reverse rotation,with digital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838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capability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1335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2470" algn="l" rtl="0" eaLnBrk="0">
                        <a:lnSpc>
                          <a:spcPct val="83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ct val="9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247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24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50~1800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unt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757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69215" algn="l" rtl="0" eaLnBrk="0">
                        <a:lnSpc>
                          <a:spcPct val="147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maximum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 viscosity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152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TORQU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82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7085" algn="l" rtl="0" eaLnBrk="0">
                        <a:lnSpc>
                          <a:spcPct val="83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range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drll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692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0.1~10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r>
                        <a:rPr lang="en-US" altLang="zh-CN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Specification of mixing blade</a:t>
                      </a:r>
                      <a:endParaRPr lang="en-US" altLang="zh-CN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r>
                        <a:rPr lang="en-US" altLang="zh-CN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 x rod diameter x blade span diameter</a:t>
                      </a:r>
                      <a:endParaRPr lang="en-US" altLang="zh-CN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0" algn="l" rtl="0" eaLnBrk="0">
                        <a:lnSpc>
                          <a:spcPct val="8400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1135" algn="l" rtl="0" eaLnBrk="0">
                        <a:lnSpc>
                          <a:spcPts val="67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30×6x250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92430" algn="l" rtl="0" eaLnBrk="0">
                        <a:lnSpc>
                          <a:spcPct val="94000"/>
                        </a:lnSpc>
                        <a:spcBef>
                          <a:spcPts val="12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:45×6×250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Four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50x8×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31570" algn="l" rtl="0" eaLnBrk="0">
                        <a:lnSpc>
                          <a:spcPts val="390"/>
                        </a:lnSpc>
                        <a:spcBef>
                          <a:spcPts val="5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eaves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54785" algn="l" rtl="0" eaLnBrk="0">
                        <a:lnSpc>
                          <a:spcPts val="64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70x8×300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152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300-600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ct val="9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8285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 50/60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53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2170" algn="l" rtl="0" eaLnBrk="0">
                        <a:lnSpc>
                          <a:spcPct val="83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" name="textbox 82"/>
          <p:cNvSpPr/>
          <p:nvPr/>
        </p:nvSpPr>
        <p:spPr>
          <a:xfrm>
            <a:off x="2238390" y="89935"/>
            <a:ext cx="4196079" cy="16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OES-15</a:t>
            </a: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0FR Sta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ard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(Upgraded)-DC</a:t>
            </a: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Brushless,Positive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and Negative Stirring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295517" y="5379467"/>
            <a:ext cx="296100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  <a:tabLst>
                <a:tab pos="55880" algn="l"/>
              </a:tabLst>
            </a:pP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net</a:t>
            </a:r>
            <a:r>
              <a:rPr sz="900" u="sng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sz="1300" kern="0" spc="10" baseline="8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sz="1300" kern="0" spc="0" baseline="8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5kg</a:t>
            </a:r>
            <a:endParaRPr sz="1300" baseline="8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19674" y="822316"/>
            <a:ext cx="2241513" cy="3746497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46" y="3444858"/>
            <a:ext cx="1511290" cy="1727203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46246" y="1190629"/>
            <a:ext cx="1504935" cy="1733523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4629138" y="4724561"/>
            <a:ext cx="3074035" cy="778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paddle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  fixing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aker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955"/>
              </a:lnSpc>
              <a:spcBef>
                <a:spcPts val="99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  poles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  the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  buckle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⑨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anti  slip   pad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0" algn="l" rtl="0" eaLnBrk="0">
              <a:lnSpc>
                <a:spcPts val="615"/>
              </a:lnSpc>
              <a:spcBef>
                <a:spcPts val="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    LCA-O8-40NPro     asan    example     to    showcase     th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  model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1720834" y="362893"/>
            <a:ext cx="1188085" cy="614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1000"/>
              </a:lnSpc>
            </a:pP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LCA-OS</a:t>
            </a:r>
            <a:r>
              <a:rPr sz="13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720834" y="2928789"/>
            <a:ext cx="1316989" cy="284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ct val="81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Security escort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Overload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n,locked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 alarm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1981169" y="5192045"/>
            <a:ext cx="904239" cy="37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Anxin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36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stable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does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  fall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3803642" y="4724561"/>
            <a:ext cx="752475" cy="3943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self-locking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2"/>
          <p:cNvSpPr/>
          <p:nvPr/>
        </p:nvSpPr>
        <p:spPr>
          <a:xfrm>
            <a:off x="7327892" y="912574"/>
            <a:ext cx="110489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9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ay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915041" y="28558"/>
          <a:ext cx="6852920" cy="5549265"/>
        </p:xfrm>
        <a:graphic>
          <a:graphicData uri="http://schemas.openxmlformats.org/drawingml/2006/table">
            <a:tbl>
              <a:tblPr/>
              <a:tblGrid>
                <a:gridCol w="2284095"/>
                <a:gridCol w="1028700"/>
                <a:gridCol w="1035050"/>
                <a:gridCol w="1295400"/>
                <a:gridCol w="1209675"/>
              </a:tblGrid>
              <a:tr h="40322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 professio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nal model-perforated design,self-locking clamp with anti-corrosion protective cover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-40N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92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atures Top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penetration,speed digital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5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isplay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Top penetration,speed and time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93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835" algn="l" rtl="0" eaLnBrk="0">
                        <a:lnSpc>
                          <a:spcPct val="8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835" algn="l" rtl="0" eaLnBrk="0">
                        <a:lnSpc>
                          <a:spcPct val="8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9585" algn="l" rtl="0" eaLnBrk="0">
                        <a:lnSpc>
                          <a:spcPct val="8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68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50~2000rpm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mixing 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moun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t(HO)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300" kern="0" spc="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1300" baseline="-6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8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785" algn="l" rtl="0" eaLnBrk="0">
                        <a:lnSpc>
                          <a:spcPct val="8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1335" algn="l" rtl="0" eaLnBrk="0">
                        <a:lnSpc>
                          <a:spcPct val="8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136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max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imum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 vis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o0sity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8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1045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8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1045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TORQU</a:t>
                      </a: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2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40N.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78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114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range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of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985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102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Mixjng blade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10N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lehgth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875" algn="l" rtl="0" eaLnBrk="0">
                        <a:lnSpc>
                          <a:spcPct val="90000"/>
                        </a:lnSpc>
                        <a:spcBef>
                          <a:spcPts val="1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diametēr  x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bade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205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leaves:300×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leaves:300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84300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1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8×65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×8×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75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l" rtl="0" eaLnBrk="0">
                        <a:lnSpc>
                          <a:spcPct val="109000"/>
                        </a:lnSpc>
                        <a:tabLst>
                          <a:tab pos="876935" algn="l"/>
                        </a:tabLst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4185" algn="l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118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5935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10.4kg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10.4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1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10.4kg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7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10.4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5162525" y="673106"/>
            <a:ext cx="2235220" cy="3975117"/>
            <a:chOff x="0" y="0"/>
            <a:chExt cx="2235220" cy="3975117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235220" cy="3975117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260397" y="435104"/>
              <a:ext cx="1927860" cy="30581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015" algn="l" rtl="0" eaLnBrk="0">
                <a:lnSpc>
                  <a:spcPct val="95000"/>
                </a:lnSpc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④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399415" algn="l" rtl="0" eaLnBrk="0">
                <a:lnSpc>
                  <a:spcPct val="88000"/>
                </a:lnSpc>
                <a:spcBef>
                  <a:spcPts val="930"/>
                </a:spcBef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UCHENs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580"/>
                </a:lnSpc>
                <a:spcBef>
                  <a:spcPts val="125"/>
                </a:spcBef>
              </a:pP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is⁹40052:                    </a:t>
              </a:r>
              <a:r>
                <a:rPr sz="1600" kern="0" spc="-30" baseline="19000" dirty="0">
                  <a:solidFill>
                    <a:srgbClr val="36506B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⑤</a:t>
              </a:r>
              <a:endParaRPr sz="1600" baseline="19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2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9000"/>
                </a:lnSpc>
                <a:spcBef>
                  <a:spcPts val="310"/>
                </a:spcBef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②·</a:t>
              </a:r>
              <a:endParaRPr sz="1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275"/>
                </a:spcBef>
              </a:pPr>
              <a:r>
                <a:rPr sz="900" kern="0" spc="-3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③</a:t>
              </a:r>
              <a:r>
                <a:rPr sz="900" kern="0" spc="-2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</a:t>
              </a:r>
              <a:r>
                <a:rPr sz="900" kern="0" spc="-3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·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95000"/>
                </a:lnSpc>
                <a:spcBef>
                  <a:spcPts val="275"/>
                </a:spcBef>
              </a:pPr>
              <a:r>
                <a:rPr sz="900" kern="0" spc="-4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—⑦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4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015" algn="l" rtl="0" eaLnBrk="0">
                <a:lnSpc>
                  <a:spcPct val="95000"/>
                </a:lnSpc>
                <a:spcBef>
                  <a:spcPts val="270"/>
                </a:spcBef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⑧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015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⑨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654082" y="1231881"/>
              <a:ext cx="114276" cy="127019"/>
            </a:xfrm>
            <a:prstGeom prst="rect">
              <a:avLst/>
            </a:prstGeom>
          </p:spPr>
        </p:pic>
      </p:grpSp>
      <p:sp>
        <p:nvSpPr>
          <p:cNvPr id="112" name="textbox 112"/>
          <p:cNvSpPr/>
          <p:nvPr/>
        </p:nvSpPr>
        <p:spPr>
          <a:xfrm>
            <a:off x="1885928" y="2727536"/>
            <a:ext cx="85788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click swit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46259" y="1022343"/>
            <a:ext cx="3092420" cy="1739905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20822" y="3282938"/>
            <a:ext cx="1524000" cy="1714522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3930625" y="5071974"/>
            <a:ext cx="3760470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75"/>
              </a:lnSpc>
            </a:pPr>
            <a:r>
              <a:rPr sz="800" kern="0" spc="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Woven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⑨</a:t>
            </a:r>
            <a:r>
              <a:rPr sz="800" kern="0" spc="-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slip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</a:t>
            </a:r>
            <a:endParaRPr sz="1300" baseline="3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20850" algn="l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LCS-OS-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60NPro asan example to showcase the model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5162543" y="4657944"/>
            <a:ext cx="2614295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Self-locking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ck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0"/>
              </a:spcBef>
            </a:pPr>
            <a:r>
              <a:rPr sz="800" kern="0" spc="10" baseline="2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800" kern="0" spc="1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1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300" kern="0" spc="10" baseline="2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800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buckle</a:t>
            </a:r>
            <a:endParaRPr sz="1300" baseline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695466" y="214015"/>
            <a:ext cx="1194435" cy="581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770"/>
              </a:lnSpc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00"/>
              </a:lnSpc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LCS-OS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3600451" y="2744909"/>
            <a:ext cx="1027430" cy="351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 photoelec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tric  sensing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tilt fun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1885928" y="5052924"/>
            <a:ext cx="109029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1185"/>
              </a:lnSpc>
            </a:pPr>
            <a:r>
              <a:rPr sz="900" kern="0" spc="-10" dirty="0">
                <a:solidFill>
                  <a:srgbClr val="51602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900" kern="0" spc="50" dirty="0">
                <a:solidFill>
                  <a:srgbClr val="51602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51602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sleep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8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 saving and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3987826" y="4692234"/>
            <a:ext cx="1005205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25" rIns="0" bIns="0"/>
          <a:lstStyle/>
          <a:p>
            <a:pPr marL="12700" indent="18415" algn="l" rtl="0" eaLnBrk="0">
              <a:lnSpc>
                <a:spcPct val="125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1LCD  LCD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 vertical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885928" y="2832754"/>
            <a:ext cx="953769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90" algn="l" rtl="0" eaLnBrk="0">
              <a:lnSpc>
                <a:spcPts val="2185"/>
              </a:lnSpc>
              <a:tabLst>
                <a:tab pos="97155" algn="l"/>
              </a:tabLst>
            </a:pP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500" kern="0" spc="0" baseline="-40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500" kern="0" spc="0" baseline="-40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baseline="2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   </a:t>
            </a:r>
            <a:r>
              <a:rPr sz="500" kern="0" spc="0" baseline="12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fof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       i                         </a:t>
            </a:r>
            <a:r>
              <a:rPr sz="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705517" y="2957693"/>
            <a:ext cx="76835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2761200" y="2890018"/>
            <a:ext cx="75564" cy="108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8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2644629" y="2957693"/>
            <a:ext cx="8001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2700313" y="2890018"/>
            <a:ext cx="7873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6707" y="2845454"/>
            <a:ext cx="53343" cy="187118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2532414" y="2957693"/>
            <a:ext cx="76835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2588098" y="2890018"/>
            <a:ext cx="54610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2471630" y="2957693"/>
            <a:ext cx="7937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2527314" y="2890018"/>
            <a:ext cx="7873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2396820" y="2957693"/>
            <a:ext cx="7366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419081" y="2890018"/>
            <a:ext cx="127000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rw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2258213" y="2957693"/>
            <a:ext cx="7937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2314271" y="2867044"/>
            <a:ext cx="56514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153864" y="3048753"/>
            <a:ext cx="7937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2171662" y="2957693"/>
            <a:ext cx="7937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2217109" y="2890018"/>
            <a:ext cx="7873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32553" y="2902718"/>
            <a:ext cx="91751" cy="257261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96371" y="2883059"/>
            <a:ext cx="155124" cy="241144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898628" y="2845454"/>
            <a:ext cx="85616" cy="277492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5971067" y="1790667"/>
            <a:ext cx="139700" cy="290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5448298" y="1521536"/>
            <a:ext cx="217170" cy="161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65"/>
              </a:lnSpc>
            </a:pPr>
            <a:r>
              <a:rPr sz="800" kern="0" spc="-6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①</a:t>
            </a:r>
            <a:r>
              <a:rPr sz="800" kern="0" spc="-6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·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74" name="rect 174"/>
          <p:cNvSpPr/>
          <p:nvPr/>
        </p:nvSpPr>
        <p:spPr>
          <a:xfrm>
            <a:off x="2426944" y="3619010"/>
            <a:ext cx="302520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textbox 176"/>
          <p:cNvSpPr/>
          <p:nvPr/>
        </p:nvSpPr>
        <p:spPr>
          <a:xfrm>
            <a:off x="2419343" y="3617906"/>
            <a:ext cx="32321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2717815" y="4354136"/>
            <a:ext cx="260350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stat/Stp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2419343" y="4392066"/>
            <a:ext cx="104775" cy="234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45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@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2114543" y="3708999"/>
            <a:ext cx="123189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-20" dirty="0">
                <a:solidFill>
                  <a:srgbClr val="82B6C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832074" y="3670275"/>
            <a:ext cx="1555763" cy="63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" name="table 186"/>
          <p:cNvGraphicFramePr>
            <a:graphicFrameLocks noGrp="1"/>
          </p:cNvGraphicFramePr>
          <p:nvPr/>
        </p:nvGraphicFramePr>
        <p:xfrm>
          <a:off x="2063750" y="120674"/>
          <a:ext cx="5219064" cy="5393690"/>
        </p:xfrm>
        <a:graphic>
          <a:graphicData uri="http://schemas.openxmlformats.org/drawingml/2006/table">
            <a:tbl>
              <a:tblPr/>
              <a:tblGrid>
                <a:gridCol w="771525"/>
                <a:gridCol w="993140"/>
                <a:gridCol w="988694"/>
                <a:gridCol w="1258570"/>
                <a:gridCol w="1207135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 flagship model-r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emote control,powerful high torque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LCS-OS-60N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LCS-OS-80N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24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LCS-OS-60N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LCS-OS-80N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75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 Featu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    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Top penetr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ation,remote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control,forward and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reverse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2440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Top penetration,remote control,forward 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tation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</a:t>
                      </a:r>
                      <a:r>
                        <a:rPr sz="7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vers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six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segment progra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m,vibration til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2440" algn="l" rtl="0" eaLnBrk="0">
                        <a:lnSpc>
                          <a:spcPts val="875"/>
                        </a:lnSpc>
                        <a:spcBef>
                          <a:spcPts val="7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alarm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55775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354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80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78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 amou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 </a:t>
                      </a:r>
                      <a:r>
                        <a:rPr sz="12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12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1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499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98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2865" indent="6350" algn="l" rtl="0" eaLnBrk="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907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6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    TORQU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800" kern="0" spc="-10" baseline="2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879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78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chumking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735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862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" algn="l" rtl="0" eaLnBrk="0">
                        <a:lnSpc>
                          <a:spcPct val="101000"/>
                        </a:lnSpc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blade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ohs,length,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6515" algn="l" rtl="0" eaLnBrk="0">
                        <a:lnSpc>
                          <a:spcPct val="96000"/>
                        </a:lnSpc>
                        <a:spcBef>
                          <a:spcPts val="10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diameter,blade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span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:300×8×65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6550" algn="l" rtl="0" eaLnBrk="0">
                        <a:lnSpc>
                          <a:spcPts val="855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eaves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:300×8×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93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355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482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50Hz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99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99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8955" algn="l" rtl="0" eaLnBrk="0">
                        <a:lnSpc>
                          <a:spcPts val="99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0220" algn="l" rtl="0" eaLnBrk="0">
                        <a:lnSpc>
                          <a:spcPts val="99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11.46kg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11.76kg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75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11.46kg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02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11.76kg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641845" y="292097"/>
            <a:ext cx="3524254" cy="4813275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5" y="3613150"/>
            <a:ext cx="1727186" cy="1955783"/>
          </a:xfrm>
          <a:prstGeom prst="rect">
            <a:avLst/>
          </a:prstGeom>
        </p:spPr>
      </p:pic>
      <p:sp>
        <p:nvSpPr>
          <p:cNvPr id="192" name="textbox 192"/>
          <p:cNvSpPr/>
          <p:nvPr/>
        </p:nvSpPr>
        <p:spPr>
          <a:xfrm>
            <a:off x="7175495" y="994445"/>
            <a:ext cx="633730" cy="4559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99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④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99000"/>
              </a:lnSpc>
              <a:spcBef>
                <a:spcPts val="305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⑤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95000"/>
              </a:lnSpc>
              <a:spcBef>
                <a:spcPts val="395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⑥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323850" algn="l" rtl="0" eaLnBrk="0">
              <a:lnSpc>
                <a:spcPct val="99000"/>
              </a:lnSpc>
              <a:spcBef>
                <a:spcPts val="1115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⑦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ct val="99000"/>
              </a:lnSpc>
              <a:spcBef>
                <a:spcPts val="30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⑧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 c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5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4959354" y="802348"/>
            <a:ext cx="883919" cy="22929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</a:pPr>
            <a:r>
              <a:rPr sz="600" kern="0" spc="10" dirty="0">
                <a:solidFill>
                  <a:srgbClr val="711F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31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①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305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③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3721120" y="5065967"/>
            <a:ext cx="3081654" cy="525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500" kern="0" spc="-60" baseline="-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kern="0" spc="-6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aircraft</a:t>
            </a:r>
            <a:r>
              <a:rPr sz="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6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nose</a:t>
            </a:r>
            <a:r>
              <a:rPr sz="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60" baseline="-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1500" kern="0" spc="-6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500" kern="0" spc="-7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ixing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7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(large)</a:t>
            </a:r>
            <a:endParaRPr sz="900" baseline="3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430"/>
              </a:lnSpc>
              <a:spcBef>
                <a:spcPts val="5"/>
              </a:spcBef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unieraidemphe     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GCroshaped ting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dlip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8570" y="1041385"/>
            <a:ext cx="1123993" cy="1263674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70005" y="1047738"/>
            <a:ext cx="1117595" cy="1257320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1282685" y="2563953"/>
            <a:ext cx="3174364" cy="34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85"/>
              </a:lnSpc>
            </a:pPr>
            <a:r>
              <a:rPr sz="10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infinite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</a:t>
            </a:r>
            <a:r>
              <a:rPr sz="1000" kern="0" spc="-2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2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endParaRPr sz="1000" baseline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85265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:1-999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normally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1238253" y="202598"/>
            <a:ext cx="789305" cy="716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LC-ES</a:t>
            </a:r>
            <a:r>
              <a:rPr sz="1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2787646" y="2322698"/>
            <a:ext cx="111950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 series dgital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238253" y="2348408"/>
            <a:ext cx="1169035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 Series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Edition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2501801" y="202598"/>
            <a:ext cx="591184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table 212"/>
          <p:cNvGraphicFramePr>
            <a:graphicFrameLocks noGrp="1"/>
          </p:cNvGraphicFramePr>
          <p:nvPr/>
        </p:nvGraphicFramePr>
        <p:xfrm>
          <a:off x="2146312" y="409581"/>
          <a:ext cx="5060950" cy="5193665"/>
        </p:xfrm>
        <a:graphic>
          <a:graphicData uri="http://schemas.openxmlformats.org/drawingml/2006/table">
            <a:tbl>
              <a:tblPr/>
              <a:tblGrid>
                <a:gridCol w="714375"/>
                <a:gridCol w="590550"/>
                <a:gridCol w="679450"/>
                <a:gridCol w="660400"/>
                <a:gridCol w="762000"/>
                <a:gridCol w="806450"/>
                <a:gridCol w="847725"/>
              </a:tblGrid>
              <a:tr h="333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 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25"/>
                        </a:lnSpc>
                        <a:spcBef>
                          <a:spcPts val="0"/>
                        </a:spcBef>
                      </a:pP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atures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stepless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and time digital displ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ay,stepless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2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permanent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035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1-999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1~999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2415" algn="l" rtl="0" eaLnBrk="0">
                        <a:lnSpc>
                          <a:spcPct val="97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100~2000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10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aocuracy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±10%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indent="-107315" algn="l" rtl="0" eaLnBrk="0">
                        <a:lnSpc>
                          <a:spcPct val="121000"/>
                        </a:lnSpc>
                        <a:spcBef>
                          <a:spcPts val="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99500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mixn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afmo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8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336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83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algn="l" rtl="0" eaLnBrk="0">
                        <a:lnSpc>
                          <a:spcPct val="83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31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41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ts val="920"/>
                        </a:lnSpc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TORMEM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26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31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102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</a:t>
                      </a:r>
                      <a:r>
                        <a:rPr sz="1100" kern="0" spc="2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0.1~10</a:t>
                      </a:r>
                      <a:r>
                        <a:rPr sz="11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100" baseline="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ts val="60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Mixingblade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Epecification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thx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  diameter</a:t>
                      </a:r>
                      <a:r>
                        <a:rPr sz="5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span diam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" indent="-55880" algn="l" rtl="0" eaLnBrk="0">
                        <a:lnSpc>
                          <a:spcPct val="156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leaves2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50×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6x45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:300×8×65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315" indent="-114300" algn="l" rtl="0" eaLnBrk="0">
                        <a:lnSpc>
                          <a:spcPct val="116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6x45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ct val="89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0×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:300×8×65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995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300-600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1220"/>
                        </a:lnSpc>
                      </a:pPr>
                      <a:r>
                        <a:rPr sz="14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 50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/60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ts val="53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72w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4.3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4.82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4.85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4.32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4.85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4.87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4" name="textbox 214"/>
          <p:cNvSpPr/>
          <p:nvPr/>
        </p:nvSpPr>
        <p:spPr>
          <a:xfrm>
            <a:off x="2968610" y="47838"/>
            <a:ext cx="306832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 basic model-horseshoe shaped base,digital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54578" y="939813"/>
            <a:ext cx="2355825" cy="3702062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12906" y="971568"/>
            <a:ext cx="1701734" cy="1949435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19227" y="3536969"/>
            <a:ext cx="1682771" cy="1924008"/>
          </a:xfrm>
          <a:prstGeom prst="rect">
            <a:avLst/>
          </a:prstGeom>
        </p:spPr>
      </p:pic>
      <p:graphicFrame>
        <p:nvGraphicFramePr>
          <p:cNvPr id="222" name="table 222"/>
          <p:cNvGraphicFramePr>
            <a:graphicFrameLocks noGrp="1"/>
          </p:cNvGraphicFramePr>
          <p:nvPr/>
        </p:nvGraphicFramePr>
        <p:xfrm>
          <a:off x="3882992" y="4945296"/>
          <a:ext cx="3989069" cy="510540"/>
        </p:xfrm>
        <a:graphic>
          <a:graphicData uri="http://schemas.openxmlformats.org/drawingml/2006/table">
            <a:tbl>
              <a:tblPr/>
              <a:tblGrid>
                <a:gridCol w="781684"/>
                <a:gridCol w="1972945"/>
                <a:gridCol w="1234439"/>
              </a:tblGrid>
              <a:tr h="5105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8000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1machine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845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head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1160"/>
                        </a:lnSpc>
                      </a:pP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drill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chuck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7330" indent="-12065" algn="l" rtl="0" eaLnBrk="0">
                        <a:lnSpc>
                          <a:spcPct val="146000"/>
                        </a:lnSpc>
                        <a:spcBef>
                          <a:spcPts val="5"/>
                        </a:spcBef>
                      </a:pPr>
                      <a:r>
                        <a:rPr sz="1300" kern="0" spc="-2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3mixing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00" kern="0" spc="-2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2000" kern="0" spc="-30" baseline="-3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⑤</a:t>
                      </a:r>
                      <a:r>
                        <a:rPr sz="13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 </a:t>
                      </a:r>
                      <a:r>
                        <a:rPr sz="900" kern="0" spc="-3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Anti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3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slip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3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foot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900" kern="0" spc="-3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Meta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Base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Plate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6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lifting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425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7520"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Cross shaped fixin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 clip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</a:pPr>
                      <a:r>
                        <a:rPr sz="1300" kern="0" spc="-1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1300" kern="0" spc="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2000" kern="0" spc="0" baseline="-3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⑧</a:t>
                      </a:r>
                      <a:r>
                        <a:rPr sz="1300" kern="0" spc="-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 </a:t>
                      </a:r>
                      <a:r>
                        <a:rPr sz="900" kern="0" spc="0" baseline="1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baseline="1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speed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baseline="1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control</a:t>
                      </a:r>
                      <a:r>
                        <a:rPr sz="900" kern="0" spc="-10" baseline="1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</a:t>
                      </a:r>
                      <a:r>
                        <a:rPr sz="900" kern="0" spc="0" baseline="1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endParaRPr sz="900" baseline="17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4" name="textbox 224"/>
          <p:cNvSpPr/>
          <p:nvPr/>
        </p:nvSpPr>
        <p:spPr>
          <a:xfrm>
            <a:off x="1400206" y="172554"/>
            <a:ext cx="1273810" cy="607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265" algn="l" rtl="0" eaLnBrk="0">
              <a:lnSpc>
                <a:spcPct val="82000"/>
              </a:lnSpc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LC-JB series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1298589" y="2947351"/>
            <a:ext cx="177736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42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 heat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holes,fan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 dissipation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1762155" y="5465951"/>
            <a:ext cx="87121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output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0" name="picture 2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880197" y="4965707"/>
            <a:ext cx="215946" cy="2412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432418" y="19021"/>
          <a:ext cx="8376920" cy="5619750"/>
        </p:xfrm>
        <a:graphic>
          <a:graphicData uri="http://schemas.openxmlformats.org/drawingml/2006/table">
            <a:tbl>
              <a:tblPr/>
              <a:tblGrid>
                <a:gridCol w="2536190"/>
                <a:gridCol w="854075"/>
                <a:gridCol w="863600"/>
                <a:gridCol w="1044575"/>
                <a:gridCol w="1064895"/>
                <a:gridCol w="969645"/>
                <a:gridCol w="1043940"/>
              </a:tblGrid>
              <a:tr h="346075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 industr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ial model-high-power motor,high viscosity,large processing capacity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7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MoDuT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-90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 Fe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ts val="1225"/>
                        </a:lnSpc>
                        <a:spcBef>
                          <a:spcPts val="5"/>
                        </a:spcBef>
                      </a:pPr>
                      <a:r>
                        <a:rPr sz="14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atures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Split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8435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machine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938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ct val="82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100~3000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100" kern="0" spc="-1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acy</a:t>
                      </a:r>
                      <a:r>
                        <a:rPr sz="70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0" kern="0" spc="-1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1100" b="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3%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H8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psted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ount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</a:t>
                      </a:r>
                      <a:endParaRPr sz="6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925" algn="l" rtl="0" eaLnBrk="0">
                        <a:lnSpc>
                          <a:spcPct val="90000"/>
                        </a:lnSpc>
                        <a:spcBef>
                          <a:spcPts val="85"/>
                        </a:spcBef>
                      </a:pPr>
                      <a:r>
                        <a:rPr sz="6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kern="0" spc="1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endParaRPr sz="6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kern="0" spc="2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" algn="l" rtl="0" eaLnBrk="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7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indent="-101600" algn="l" rtl="0" eaLnBrk="0">
                        <a:lnSpc>
                          <a:spcPct val="109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TORQ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6220" algn="l" rtl="0" eaLnBrk="0">
                        <a:lnSpc>
                          <a:spcPts val="920"/>
                        </a:lnSpc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</a:pP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湖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Phugk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;,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tf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nod</a:t>
                      </a:r>
                      <a:r>
                        <a:rPr sz="9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er,bade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875" algn="l" rtl="0" eaLnBrk="0">
                        <a:lnSpc>
                          <a:spcPts val="38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6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0.5-10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 mixing bla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Four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leaves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:250×8×50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859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2565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ts val="92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53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25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indent="-19050" algn="l" rtl="0" eaLnBrk="0">
                        <a:lnSpc>
                          <a:spcPct val="100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(LxWxH)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D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ts val="920"/>
                        </a:lnSpc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350×250×7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41</a:t>
                      </a:r>
                      <a:r>
                        <a:rPr sz="7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0x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290x74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920"/>
                        </a:lnSpc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495×350×82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10168" y="31745"/>
            <a:ext cx="3028931" cy="471804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460503" y="3365508"/>
            <a:ext cx="1797073" cy="1898621"/>
            <a:chOff x="0" y="0"/>
            <a:chExt cx="1797073" cy="1898621"/>
          </a:xfrm>
        </p:grpSpPr>
        <p:pic>
          <p:nvPicPr>
            <p:cNvPr id="236" name="picture 2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797073" cy="1898621"/>
            </a:xfrm>
            <a:prstGeom prst="rect">
              <a:avLst/>
            </a:prstGeom>
          </p:spPr>
        </p:pic>
        <p:sp>
          <p:nvSpPr>
            <p:cNvPr id="238" name="textbox 238"/>
            <p:cNvSpPr/>
            <p:nvPr/>
          </p:nvSpPr>
          <p:spPr>
            <a:xfrm>
              <a:off x="-12700" y="-12700"/>
              <a:ext cx="1823085" cy="19386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69595" algn="l" rtl="0" eaLnBrk="0">
                <a:lnSpc>
                  <a:spcPts val="640"/>
                </a:lnSpc>
                <a:spcBef>
                  <a:spcPts val="5"/>
                </a:spcBef>
                <a:tabLst>
                  <a:tab pos="1035050" algn="l"/>
                </a:tabLst>
              </a:pPr>
              <a:r>
                <a:rPr sz="500" kern="0" spc="0" dirty="0">
                  <a:solidFill>
                    <a:srgbClr val="6FCE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	</a:t>
              </a:r>
              <a:r>
                <a:rPr sz="800" kern="0" spc="-10" baseline="-38000" dirty="0">
                  <a:solidFill>
                    <a:srgbClr val="6FCE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十</a:t>
              </a:r>
              <a:endParaRPr sz="800" baseline="-38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240665" algn="l" rtl="0" eaLnBrk="0">
                <a:lnSpc>
                  <a:spcPct val="87000"/>
                </a:lnSpc>
                <a:spcBef>
                  <a:spcPts val="115"/>
                </a:spcBef>
              </a:pPr>
              <a:r>
                <a:rPr sz="500" kern="0" spc="60" dirty="0">
                  <a:solidFill>
                    <a:srgbClr val="5DC8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r>
                <a:rPr sz="500" kern="0" spc="0" dirty="0">
                  <a:solidFill>
                    <a:srgbClr val="5DC8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He</a:t>
              </a:r>
              <a:r>
                <a:rPr sz="500" kern="0" spc="20" dirty="0">
                  <a:solidFill>
                    <a:srgbClr val="5DC8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500" kern="0" spc="0" dirty="0">
                  <a:solidFill>
                    <a:srgbClr val="5DC8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too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2415" algn="l" rtl="0" eaLnBrk="0">
                <a:lnSpc>
                  <a:spcPct val="76000"/>
                </a:lnSpc>
                <a:spcBef>
                  <a:spcPts val="840"/>
                </a:spcBef>
              </a:pPr>
              <a:r>
                <a:rPr sz="500" kern="0" spc="-10" dirty="0">
                  <a:solidFill>
                    <a:srgbClr val="69C8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Ⅱ</a:t>
              </a:r>
              <a:endParaRPr sz="5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456565" algn="l" rtl="0" eaLnBrk="0">
                <a:lnSpc>
                  <a:spcPct val="72000"/>
                </a:lnSpc>
                <a:spcBef>
                  <a:spcPts val="5"/>
                </a:spcBef>
              </a:pPr>
              <a:r>
                <a:rPr sz="900" kern="0" spc="-10" dirty="0">
                  <a:solidFill>
                    <a:srgbClr val="78D6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01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500" kern="0" spc="10" dirty="0">
                  <a:solidFill>
                    <a:srgbClr val="2CA3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50H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40" name="textbox 240"/>
            <p:cNvSpPr/>
            <p:nvPr/>
          </p:nvSpPr>
          <p:spPr>
            <a:xfrm>
              <a:off x="457185" y="753764"/>
              <a:ext cx="88900" cy="1073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40"/>
                </a:lnSpc>
              </a:pPr>
              <a:r>
                <a:rPr sz="500" kern="0" spc="-10" dirty="0">
                  <a:solidFill>
                    <a:srgbClr val="6FCE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门</a:t>
              </a:r>
              <a:endParaRPr sz="5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  <p:sp>
          <p:nvSpPr>
            <p:cNvPr id="242" name="textbox 242"/>
            <p:cNvSpPr/>
            <p:nvPr/>
          </p:nvSpPr>
          <p:spPr>
            <a:xfrm>
              <a:off x="495304" y="649279"/>
              <a:ext cx="74930" cy="1555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20"/>
                </a:lnSpc>
              </a:pPr>
              <a:r>
                <a:rPr sz="700" kern="0" spc="-20" dirty="0">
                  <a:solidFill>
                    <a:srgbClr val="6AC8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44" name="picture 2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66867" y="895350"/>
            <a:ext cx="1638301" cy="1873246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4737067" y="4770573"/>
            <a:ext cx="3139439" cy="831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0"/>
              </a:lnSpc>
            </a:pPr>
            <a:r>
              <a:rPr sz="800" kern="0" spc="20" baseline="29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0" baseline="2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2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baseline="29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800" kern="0" spc="0" baseline="2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2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r>
              <a:rPr sz="800" kern="0" spc="1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1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800" baseline="10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750"/>
              </a:lnSpc>
              <a:spcBef>
                <a:spcPts val="1250"/>
              </a:spcBef>
            </a:pP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upright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8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LC-CES-120 asan example to showcase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1435074" y="-39391"/>
            <a:ext cx="1778635" cy="876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55"/>
              </a:lnSpc>
            </a:pPr>
            <a:r>
              <a:rPr sz="2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22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5"/>
              </a:lnSpc>
            </a:pPr>
            <a:r>
              <a:rPr sz="2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LC-CES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70"/>
              </a:lnSpc>
            </a:pPr>
            <a:r>
              <a:rPr sz="2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textbox 250"/>
          <p:cNvSpPr/>
          <p:nvPr/>
        </p:nvSpPr>
        <p:spPr>
          <a:xfrm>
            <a:off x="1523973" y="5259541"/>
            <a:ext cx="1432560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2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agitator blade can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ponotrato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algn="l" rtl="0" eaLnBrk="0">
              <a:lnSpc>
                <a:spcPct val="88000"/>
              </a:lnSpc>
              <a:spcBef>
                <a:spcPts val="0"/>
              </a:spcBef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1638330" y="2789446"/>
            <a:ext cx="1156335" cy="385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Corrugated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shellmatchin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1160"/>
              </a:lnSpc>
              <a:spcBef>
                <a:spcPts val="5"/>
              </a:spcBef>
            </a:pPr>
            <a:r>
              <a:rPr sz="800" kern="0" spc="10" dirty="0">
                <a:solidFill>
                  <a:srgbClr val="5A6A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800" kern="0" spc="220" dirty="0">
                <a:solidFill>
                  <a:srgbClr val="5A6A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5A6A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cooling  module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3848077" y="4752642"/>
            <a:ext cx="659130" cy="480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1machine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40"/>
              </a:lnSpc>
              <a:spcBef>
                <a:spcPts val="7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5"/>
              </a:spcBef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drill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chuck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" name="table 256"/>
          <p:cNvGraphicFramePr>
            <a:graphicFrameLocks noGrp="1"/>
          </p:cNvGraphicFramePr>
          <p:nvPr/>
        </p:nvGraphicFramePr>
        <p:xfrm>
          <a:off x="2139957" y="41261"/>
          <a:ext cx="5073015" cy="5562600"/>
        </p:xfrm>
        <a:graphic>
          <a:graphicData uri="http://schemas.openxmlformats.org/drawingml/2006/table">
            <a:tbl>
              <a:tblPr/>
              <a:tblGrid>
                <a:gridCol w="892175"/>
                <a:gridCol w="2063114"/>
                <a:gridCol w="2117725"/>
              </a:tblGrid>
              <a:tr h="3460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CES mecha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nical speed regulation model-two speed regulation,suitable for high and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 mixing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LC-CES-120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0" algn="l" rtl="0" eaLnBrk="0">
                        <a:lnSpc>
                          <a:spcPct val="7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LC-CES-120S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 F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85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-1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ures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 speed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 speed regulatio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n,speed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Communication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brushless 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Communication brushless 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26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26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8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24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 60-50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22300" algn="l" rtl="0" eaLnBrk="0">
                        <a:lnSpc>
                          <a:spcPts val="105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 240-200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91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 60~500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47700" algn="l" rtl="0" eaLnBrk="0">
                        <a:lnSpc>
                          <a:spcPts val="1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 240~2000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trol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uracy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5%rpm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5%rpm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mixing amo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unt(HO)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12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12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853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04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4775" algn="l" rtl="0" eaLnBrk="0">
                        <a:lnSpc>
                          <a:spcPts val="65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visCOsity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866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20000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20000 mPa.s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15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</a:t>
                      </a:r>
                      <a:r>
                        <a:rPr sz="12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N.cm</a:t>
                      </a:r>
                      <a:endParaRPr sz="12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 N.cm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Clamping range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100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drill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chuck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200" kern="0" spc="0" baseline="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1200" baseline="6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153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0.5~10mm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100000"/>
                        </a:lnSpc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blade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specification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ength x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span diameter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Four leaves:300×8×6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228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Four leaves:300×8×6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209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8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AC220-250V 50/6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8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AC220-250V 50/6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025" algn="l" rtl="0" eaLnBrk="0">
                        <a:lnSpc>
                          <a:spcPts val="57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64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9.5kg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9.5kg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08150" y="66675"/>
            <a:ext cx="5962650" cy="5543550"/>
          </a:xfrm>
          <a:prstGeom prst="rect">
            <a:avLst/>
          </a:prstGeom>
        </p:spPr>
      </p:pic>
      <p:graphicFrame>
        <p:nvGraphicFramePr>
          <p:cNvPr id="260" name="table 260"/>
          <p:cNvGraphicFramePr>
            <a:graphicFrameLocks noGrp="1"/>
          </p:cNvGraphicFramePr>
          <p:nvPr/>
        </p:nvGraphicFramePr>
        <p:xfrm>
          <a:off x="1851000" y="698514"/>
          <a:ext cx="5651500" cy="4552315"/>
        </p:xfrm>
        <a:graphic>
          <a:graphicData uri="http://schemas.openxmlformats.org/drawingml/2006/table">
            <a:tbl>
              <a:tblPr/>
              <a:tblGrid>
                <a:gridCol w="600075"/>
                <a:gridCol w="1333500"/>
                <a:gridCol w="381000"/>
                <a:gridCol w="482600"/>
                <a:gridCol w="520700"/>
                <a:gridCol w="565150"/>
                <a:gridCol w="1768475"/>
              </a:tblGrid>
              <a:tr h="44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Pictures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 paddle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Vscosiy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ts val="8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Shear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4450" algn="l" rtl="0" eaLnBrk="0">
                        <a:lnSpc>
                          <a:spcPts val="800"/>
                        </a:lnSpc>
                        <a:spcBef>
                          <a:spcPts val="5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indent="-44450" algn="l" rtl="0" eaLnBrk="0">
                        <a:lnSpc>
                          <a:spcPct val="85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Rotationa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955" algn="l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patterns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Other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characteristics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two-blade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ts val="7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indent="18415" algn="l" rtl="0" eaLnBrk="0">
                        <a:lnSpc>
                          <a:spcPct val="9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Axial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blades are movable and fitinto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asmall-mo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uthed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8100" indent="-6350" algn="l" rtl="0" eaLnBrk="0">
                        <a:lnSpc>
                          <a:spcPct val="102000"/>
                        </a:lnSpc>
                        <a:spcBef>
                          <a:spcPts val="1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bottle conta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iner.The crescent-shaped stirring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suitable for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containers withan arc-shaped bottom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indent="6350" algn="l" rtl="0" eaLnBrk="0">
                        <a:lnSpc>
                          <a:spcPct val="98000"/>
                        </a:lnSpc>
                        <a:spcBef>
                          <a:spcPts val="19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circulation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even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upand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down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indent="31115" algn="l" rtl="0" eaLnBrk="0">
                        <a:lnSpc>
                          <a:spcPct val="108000"/>
                        </a:lnSpc>
                        <a:spcBef>
                          <a:spcPts val="19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pleated bl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adeshave arelatively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shearforcearound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blades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99000"/>
                        </a:lnSpc>
                        <a:spcBef>
                          <a:spcPts val="18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shear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force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edge,ful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0665" algn="l" rtl="0" eaLnBrk="0">
                        <a:lnSpc>
                          <a:spcPct val="99000"/>
                        </a:lnSpc>
                        <a:spcBef>
                          <a:spcPts val="18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adhering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container wall,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9550" algn="l" rtl="0" eaLnBrk="0">
                        <a:lnSpc>
                          <a:spcPct val="99000"/>
                        </a:lnSpc>
                        <a:spcBef>
                          <a:spcPts val="28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container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edge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0350" algn="l" rtl="0" eaLnBrk="0">
                        <a:lnSpc>
                          <a:spcPct val="99000"/>
                        </a:lnSpc>
                        <a:spcBef>
                          <a:spcPts val="93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Thesymmetrical six-hole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design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1465" indent="-5715" algn="l" rtl="0" eaLnBrk="0">
                        <a:lnSpc>
                          <a:spcPct val="102000"/>
                        </a:lnSpc>
                        <a:spcBef>
                          <a:spcPts val="8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generates ad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ditionaltangentialforce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 accele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rateshomogenization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indent="5715" algn="l" rtl="0" eaLnBrk="0">
                        <a:lnSpc>
                          <a:spcPct val="101000"/>
                        </a:lnSpc>
                        <a:spcBef>
                          <a:spcPts val="185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Structuralyst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able,commonly usedfor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viscosity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3215" indent="-31750" algn="l" rtl="0" eaLnBrk="0">
                        <a:lnSpc>
                          <a:spcPct val="122000"/>
                        </a:lnSpc>
                        <a:spcBef>
                          <a:spcPts val="129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Three-fold leaf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plus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stable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ring structure,stability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5750" algn="l" rtl="0" eaLnBrk="0">
                        <a:lnSpc>
                          <a:spcPct val="97000"/>
                        </a:lnSpc>
                        <a:spcBef>
                          <a:spcPts val="20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concentricit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2265" indent="-12700" algn="l" rtl="0" eaLnBrk="0">
                        <a:lnSpc>
                          <a:spcPct val="131000"/>
                        </a:lnSpc>
                        <a:spcBef>
                          <a:spcPts val="75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 forms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shear force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that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crush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9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particles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 the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25450" algn="l" rtl="0" eaLnBrk="0">
                        <a:lnSpc>
                          <a:spcPts val="800"/>
                        </a:lnSpc>
                        <a:spcBef>
                          <a:spcPts val="111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Resistant to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acids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93700" algn="l" rtl="0" eaLnBrk="0">
                        <a:lnSpc>
                          <a:spcPct val="120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alkalis,suitable for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corrosive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9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three-blade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ts val="8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85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indent="12700" algn="l" rtl="0" eaLnBrk="0">
                        <a:lnSpc>
                          <a:spcPct val="9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Mediumto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8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Axial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steelfour-blade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ct val="93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5415" algn="l" rtl="0" eaLnBrk="0">
                        <a:lnSpc>
                          <a:spcPts val="1225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08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Axia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indent="94615" algn="l" rtl="0" eaLnBrk="0">
                        <a:lnSpc>
                          <a:spcPct val="102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anchor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ts val="1745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indent="-31750" algn="l" rtl="0" eaLnBrk="0">
                        <a:lnSpc>
                          <a:spcPct val="11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Tangential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109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 fan-blade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85000"/>
                        </a:lnSpc>
                      </a:pPr>
                      <a:r>
                        <a:rPr sz="6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6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Tangenfia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lfiow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steelA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9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8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indent="-31750" algn="l" rtl="0" eaLnBrk="0">
                        <a:lnSpc>
                          <a:spcPct val="119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Tangential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steelturbine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0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l" rtl="0" eaLnBrk="0">
                        <a:lnSpc>
                          <a:spcPts val="8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l" rtl="0" eaLnBrk="0">
                        <a:lnSpc>
                          <a:spcPct val="98000"/>
                        </a:lnSpc>
                      </a:pPr>
                      <a:r>
                        <a:rPr sz="6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Mediumlow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048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8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Axial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146000"/>
                        </a:lnSpc>
                        <a:spcBef>
                          <a:spcPts val="5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stainless s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teeldissolving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dispersion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paddle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Edia high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Radia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Ptfecrescent-sha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ped stirringpaddle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400" algn="l" rtl="0" eaLnBrk="0">
                        <a:lnSpc>
                          <a:spcPts val="8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85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Average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0" algn="l" rtl="0" eaLnBrk="0">
                        <a:lnSpc>
                          <a:spcPts val="785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Axial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2" name="textbox 262"/>
          <p:cNvSpPr/>
          <p:nvPr/>
        </p:nvSpPr>
        <p:spPr>
          <a:xfrm>
            <a:off x="3517874" y="217846"/>
            <a:ext cx="3580765" cy="360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2700" b="1" kern="0" spc="-100" dirty="0">
                <a:solidFill>
                  <a:srgbClr val="152C7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 stirring</a:t>
            </a:r>
            <a:r>
              <a:rPr sz="2700" b="1" kern="0" spc="-110" dirty="0">
                <a:solidFill>
                  <a:srgbClr val="152C7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paddle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1847855" y="5389221"/>
            <a:ext cx="5008879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Note:For other styles of PTFE stirring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paddles,please contact customer service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66" name="picture 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73255" y="2047884"/>
            <a:ext cx="558819" cy="425467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73255" y="3419469"/>
            <a:ext cx="558819" cy="419092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 rot="5400000">
            <a:off x="2095344" y="4595055"/>
            <a:ext cx="103504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35"/>
              </a:lnSpc>
              <a:spcBef>
                <a:spcPts val="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行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2" name="picture 2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73255" y="4333878"/>
            <a:ext cx="558819" cy="419092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73255" y="3876701"/>
            <a:ext cx="558819" cy="419092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73255" y="2505060"/>
            <a:ext cx="558819" cy="412772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873255" y="2974987"/>
            <a:ext cx="558819" cy="412717"/>
          </a:xfrm>
          <a:prstGeom prst="rect">
            <a:avLst/>
          </a:prstGeom>
        </p:spPr>
      </p:pic>
      <p:pic>
        <p:nvPicPr>
          <p:cNvPr id="280" name="picture 2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879576" y="4797429"/>
            <a:ext cx="552499" cy="412772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885956" y="1565262"/>
            <a:ext cx="539739" cy="12694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879576" y="1158865"/>
            <a:ext cx="539798" cy="419092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873255" y="1616097"/>
            <a:ext cx="558819" cy="39370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28700" y="371475"/>
            <a:ext cx="7321550" cy="4933950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6489663" y="2497661"/>
            <a:ext cx="878839" cy="2611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9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2000" kern="0" spc="-60" baseline="3000" dirty="0">
                <a:solidFill>
                  <a:srgbClr val="EEFFCD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10</a:t>
            </a:r>
            <a:endParaRPr sz="2000" baseline="3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ts val="75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clip(large)/(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5600" algn="l" rtl="0" eaLnBrk="0">
              <a:lnSpc>
                <a:spcPts val="750"/>
              </a:lnSpc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   clamp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34139" y="4784745"/>
            <a:ext cx="304796" cy="311134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3527864" y="4383988"/>
            <a:ext cx="1628775" cy="669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800" kern="0" spc="0" baseline="20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manual</a:t>
            </a:r>
            <a:r>
              <a:rPr sz="800" kern="0" spc="10" baseline="20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/</a:t>
            </a:r>
            <a:r>
              <a:rPr sz="800" kern="0" spc="0" baseline="20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warranty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800" kern="0" spc="0" baseline="20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card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</a:t>
            </a:r>
            <a:r>
              <a:rPr sz="1500" b="1" kern="0" spc="0" baseline="-2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1500" baseline="-2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8605" indent="-18415" algn="l" rtl="0" eaLnBrk="0">
              <a:lnSpc>
                <a:spcPct val="151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   pole   (including   su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   pole/mother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pole)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5207001" y="4381963"/>
            <a:ext cx="803275" cy="733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265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padd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19701" y="4791060"/>
            <a:ext cx="304796" cy="311184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2108228" y="4302135"/>
            <a:ext cx="1367789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1500" b="1" kern="0" spc="-5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9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900" kern="0" spc="-10" baseline="41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Instructi</a:t>
            </a:r>
            <a:r>
              <a:rPr sz="900" kern="0" spc="-20" baseline="41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</a:t>
            </a:r>
            <a:endParaRPr sz="900" baseline="4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02" name="picture 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60454" y="4314835"/>
            <a:ext cx="292129" cy="311134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4997458" y="1145575"/>
            <a:ext cx="1616075" cy="236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2000" kern="0" spc="-20" baseline="3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4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2000" kern="0" spc="-20" baseline="5000" dirty="0">
                <a:solidFill>
                  <a:srgbClr val="EEFFC7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</a:t>
            </a:r>
            <a:r>
              <a:rPr sz="1300" kern="0" spc="60" dirty="0">
                <a:solidFill>
                  <a:srgbClr val="EEFFC7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2700" kern="0" spc="-20" baseline="-6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2700" baseline="-6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06" name="picture 3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19701" y="4314835"/>
            <a:ext cx="590556" cy="323815"/>
          </a:xfrm>
          <a:prstGeom prst="rect">
            <a:avLst/>
          </a:prstGeom>
        </p:spPr>
      </p:pic>
      <p:sp>
        <p:nvSpPr>
          <p:cNvPr id="308" name="textbox 308"/>
          <p:cNvSpPr/>
          <p:nvPr/>
        </p:nvSpPr>
        <p:spPr>
          <a:xfrm>
            <a:off x="1244578" y="596739"/>
            <a:ext cx="105600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LC-ES</a:t>
            </a:r>
            <a:r>
              <a:rPr sz="1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3733832" y="1070257"/>
            <a:ext cx="43751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800" kern="0" spc="-10" dirty="0">
                <a:solidFill>
                  <a:srgbClr val="6DAD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77000"/>
              </a:lnSpc>
              <a:spcBef>
                <a:spcPts val="0"/>
              </a:spcBef>
            </a:pPr>
            <a:r>
              <a:rPr sz="500" kern="0" spc="30" dirty="0">
                <a:solidFill>
                  <a:srgbClr val="60A30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500" kern="0" spc="0" dirty="0">
                <a:solidFill>
                  <a:srgbClr val="60A30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UQa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844810" y="4784745"/>
            <a:ext cx="304796" cy="317499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298943" y="4321151"/>
            <a:ext cx="304796" cy="304819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816132" y="4314835"/>
            <a:ext cx="273020" cy="311134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524250" y="4784745"/>
            <a:ext cx="253984" cy="311134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 rot="5400000">
            <a:off x="3671585" y="1690133"/>
            <a:ext cx="732790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Use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receiving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book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2" name="textbox 322"/>
          <p:cNvSpPr/>
          <p:nvPr/>
        </p:nvSpPr>
        <p:spPr>
          <a:xfrm>
            <a:off x="1911352" y="4870108"/>
            <a:ext cx="77343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Installatio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4" name="textbox 324"/>
          <p:cNvSpPr/>
          <p:nvPr/>
        </p:nvSpPr>
        <p:spPr>
          <a:xfrm>
            <a:off x="2679675" y="1095668"/>
            <a:ext cx="196214" cy="254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800"/>
              </a:lnSpc>
            </a:pPr>
            <a:r>
              <a:rPr sz="1400" kern="0" spc="-70" dirty="0">
                <a:solidFill>
                  <a:srgbClr val="6EA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6" name="textbox 326"/>
          <p:cNvSpPr/>
          <p:nvPr/>
        </p:nvSpPr>
        <p:spPr>
          <a:xfrm>
            <a:off x="3162312" y="4875134"/>
            <a:ext cx="306704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8" name="textbox 328"/>
          <p:cNvSpPr/>
          <p:nvPr/>
        </p:nvSpPr>
        <p:spPr>
          <a:xfrm>
            <a:off x="6120755" y="4361008"/>
            <a:ext cx="25272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30" name="picture 3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721126" y="1895473"/>
            <a:ext cx="266650" cy="69864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5873774" y="2485438"/>
            <a:ext cx="126364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700" kern="0" spc="-70" dirty="0">
                <a:solidFill>
                  <a:srgbClr val="83AE3A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8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34" name="textbox 334"/>
          <p:cNvSpPr/>
          <p:nvPr/>
        </p:nvSpPr>
        <p:spPr>
          <a:xfrm>
            <a:off x="3530586" y="2504815"/>
            <a:ext cx="83819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00150" y="473075"/>
            <a:ext cx="6978650" cy="473075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1219201" y="473075"/>
            <a:ext cx="2940035" cy="3308355"/>
            <a:chOff x="0" y="0"/>
            <a:chExt cx="2940035" cy="3308355"/>
          </a:xfrm>
        </p:grpSpPr>
        <p:pic>
          <p:nvPicPr>
            <p:cNvPr id="338" name="picture 3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940035" cy="3308355"/>
            </a:xfrm>
            <a:prstGeom prst="rect">
              <a:avLst/>
            </a:prstGeom>
          </p:spPr>
        </p:pic>
        <p:sp>
          <p:nvSpPr>
            <p:cNvPr id="340" name="textbox 340"/>
            <p:cNvSpPr/>
            <p:nvPr/>
          </p:nvSpPr>
          <p:spPr>
            <a:xfrm>
              <a:off x="-12700" y="-12700"/>
              <a:ext cx="2965450" cy="3374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4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LC-OES-150FR seri</a:t>
              </a:r>
              <a:r>
                <a:rPr sz="14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es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42" name="textbox 342"/>
          <p:cNvSpPr/>
          <p:nvPr/>
        </p:nvSpPr>
        <p:spPr>
          <a:xfrm>
            <a:off x="6038867" y="2651114"/>
            <a:ext cx="1282700" cy="1597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70890" algn="l" rtl="0" eaLnBrk="0">
              <a:lnSpc>
                <a:spcPct val="94000"/>
              </a:lnSpc>
              <a:spcBef>
                <a:spcPts val="5"/>
              </a:spcBef>
              <a:tabLst>
                <a:tab pos="939800" algn="l"/>
              </a:tabLst>
            </a:pPr>
            <a:r>
              <a:rPr sz="1100" kern="0" spc="0" dirty="0">
                <a:solidFill>
                  <a:srgbClr val="8CA8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100" kern="0" spc="-70" dirty="0">
                <a:solidFill>
                  <a:srgbClr val="8CA8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00" kern="0" spc="-70" dirty="0">
                <a:solidFill>
                  <a:srgbClr val="8CA85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⑩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122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  pole(including  sub  pole/mo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37359" y="2663814"/>
            <a:ext cx="73031" cy="269889"/>
          </a:xfrm>
          <a:prstGeom prst="rect">
            <a:avLst/>
          </a:prstGeom>
        </p:spPr>
      </p:pic>
      <p:sp>
        <p:nvSpPr>
          <p:cNvPr id="346" name="textbox 346"/>
          <p:cNvSpPr/>
          <p:nvPr/>
        </p:nvSpPr>
        <p:spPr>
          <a:xfrm>
            <a:off x="3562354" y="3997320"/>
            <a:ext cx="2157729" cy="749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815" algn="l" rtl="0" eaLnBrk="0">
              <a:lnSpc>
                <a:spcPts val="750"/>
              </a:lnSpc>
              <a:spcBef>
                <a:spcPts val="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  shaped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p(large)/(small)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905" algn="l" rtl="0" eaLnBrk="0">
              <a:lnSpc>
                <a:spcPts val="118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bladed*1)                  </a:t>
            </a:r>
            <a:r>
              <a:rPr sz="900" b="1" kern="0" spc="0" baseline="4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baseline="4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</a:t>
            </a:r>
            <a:r>
              <a:rPr sz="900" b="1" kern="0" spc="-10" baseline="4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r>
              <a:rPr sz="900" kern="0" spc="-1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900" kern="0" spc="-10" baseline="-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900" baseline="-2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8" name="textbox 348"/>
          <p:cNvSpPr/>
          <p:nvPr/>
        </p:nvSpPr>
        <p:spPr>
          <a:xfrm>
            <a:off x="5683439" y="4568053"/>
            <a:ext cx="36830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5687977" y="4489898"/>
            <a:ext cx="46990" cy="95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5642647" y="4581255"/>
            <a:ext cx="62230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5650817" y="4503938"/>
            <a:ext cx="62230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6" name="textbox 356"/>
          <p:cNvSpPr/>
          <p:nvPr/>
        </p:nvSpPr>
        <p:spPr>
          <a:xfrm>
            <a:off x="5567069" y="4581255"/>
            <a:ext cx="5968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8" name="textbox 358"/>
          <p:cNvSpPr/>
          <p:nvPr/>
        </p:nvSpPr>
        <p:spPr>
          <a:xfrm>
            <a:off x="5555749" y="4491924"/>
            <a:ext cx="82550" cy="9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" name="textbox 360"/>
          <p:cNvSpPr/>
          <p:nvPr/>
        </p:nvSpPr>
        <p:spPr>
          <a:xfrm>
            <a:off x="5526137" y="4581255"/>
            <a:ext cx="62230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2" name="textbox 362"/>
          <p:cNvSpPr/>
          <p:nvPr/>
        </p:nvSpPr>
        <p:spPr>
          <a:xfrm>
            <a:off x="5518169" y="4503938"/>
            <a:ext cx="62230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4" name="picture 3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69760" y="4481643"/>
            <a:ext cx="53575" cy="149891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5385666" y="4581255"/>
            <a:ext cx="5968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8" name="textbox 368"/>
          <p:cNvSpPr/>
          <p:nvPr/>
        </p:nvSpPr>
        <p:spPr>
          <a:xfrm>
            <a:off x="5414747" y="4491924"/>
            <a:ext cx="63500" cy="90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5308622" y="4546260"/>
            <a:ext cx="98425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4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5331352" y="4489898"/>
            <a:ext cx="1117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74" name="picture 3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51926" y="4441843"/>
            <a:ext cx="279425" cy="292076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209566" y="4435456"/>
            <a:ext cx="304827" cy="298462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75054" y="4010020"/>
            <a:ext cx="533377" cy="304802"/>
          </a:xfrm>
          <a:prstGeom prst="rect">
            <a:avLst/>
          </a:prstGeom>
        </p:spPr>
      </p:pic>
      <p:sp>
        <p:nvSpPr>
          <p:cNvPr id="380" name="textbox 380"/>
          <p:cNvSpPr/>
          <p:nvPr/>
        </p:nvSpPr>
        <p:spPr>
          <a:xfrm>
            <a:off x="4737070" y="1426042"/>
            <a:ext cx="683259" cy="1732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1800" kern="0" spc="-10" dirty="0">
                <a:solidFill>
                  <a:srgbClr val="67AC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endParaRPr sz="1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0" algn="l" rtl="0" eaLnBrk="0">
              <a:lnSpc>
                <a:spcPts val="1500"/>
              </a:lnSpc>
              <a:spcBef>
                <a:spcPts val="5"/>
              </a:spcBef>
            </a:pPr>
            <a:r>
              <a:rPr sz="1100" kern="0" spc="-20" dirty="0">
                <a:solidFill>
                  <a:srgbClr val="EDFFC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2" name="picture 3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835137" y="4441843"/>
            <a:ext cx="247672" cy="292076"/>
          </a:xfrm>
          <a:prstGeom prst="rect">
            <a:avLst/>
          </a:prstGeom>
        </p:spPr>
      </p:pic>
      <p:sp>
        <p:nvSpPr>
          <p:cNvPr id="384" name="textbox 384"/>
          <p:cNvSpPr/>
          <p:nvPr/>
        </p:nvSpPr>
        <p:spPr>
          <a:xfrm>
            <a:off x="1822437" y="4003659"/>
            <a:ext cx="1752600" cy="621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0" algn="l" rtl="0" eaLnBrk="0">
              <a:lnSpc>
                <a:spcPct val="87000"/>
              </a:lnSpc>
              <a:spcBef>
                <a:spcPts val="5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</a:pPr>
            <a:r>
              <a:rPr sz="700" kern="0" spc="50" dirty="0">
                <a:solidFill>
                  <a:srgbClr val="B1D23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    bladed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*3,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6" name="picture 3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549674" y="4016359"/>
            <a:ext cx="298477" cy="292123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835137" y="4016359"/>
            <a:ext cx="285775" cy="285784"/>
          </a:xfrm>
          <a:prstGeom prst="rect">
            <a:avLst/>
          </a:prstGeom>
        </p:spPr>
      </p:pic>
      <p:sp>
        <p:nvSpPr>
          <p:cNvPr id="390" name="textbox 390"/>
          <p:cNvSpPr/>
          <p:nvPr/>
        </p:nvSpPr>
        <p:spPr>
          <a:xfrm>
            <a:off x="6178580" y="1475196"/>
            <a:ext cx="783590" cy="876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75"/>
              </a:lnSpc>
            </a:pPr>
            <a:r>
              <a:rPr sz="1200" kern="0" spc="-40" dirty="0">
                <a:solidFill>
                  <a:srgbClr val="68AE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③</a:t>
            </a:r>
            <a:r>
              <a:rPr sz="1200" kern="0" spc="20" dirty="0">
                <a:solidFill>
                  <a:srgbClr val="68AE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 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500"/>
              </a:lnSpc>
            </a:pPr>
            <a:r>
              <a:rPr sz="1100" kern="0" spc="-20" dirty="0">
                <a:solidFill>
                  <a:srgbClr val="CAE2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6432533" y="4429143"/>
            <a:ext cx="895985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</a:t>
            </a:r>
            <a:r>
              <a:rPr sz="7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94" name="picture 39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445233" y="4441843"/>
            <a:ext cx="292125" cy="292076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835137" y="4860940"/>
            <a:ext cx="285775" cy="292076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797544" y="4016359"/>
            <a:ext cx="254022" cy="285784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4362456" y="3377523"/>
            <a:ext cx="71437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tioos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2" name="picture 4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387857" y="3476628"/>
            <a:ext cx="546079" cy="107955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5712151" y="4468943"/>
            <a:ext cx="57404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oonformity/instr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2326473" y="4888808"/>
            <a:ext cx="51879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94310" y="3578244"/>
            <a:ext cx="292056" cy="126973"/>
          </a:xfrm>
          <a:prstGeom prst="rect">
            <a:avLst/>
          </a:prstGeom>
        </p:spPr>
      </p:pic>
      <p:sp>
        <p:nvSpPr>
          <p:cNvPr id="410" name="textbox 410"/>
          <p:cNvSpPr/>
          <p:nvPr/>
        </p:nvSpPr>
        <p:spPr>
          <a:xfrm>
            <a:off x="7429503" y="1492894"/>
            <a:ext cx="116839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20" dirty="0">
                <a:solidFill>
                  <a:srgbClr val="ECFFC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12" name="picture 4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02227" y="3254354"/>
            <a:ext cx="234970" cy="57171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2133615" y="4910602"/>
            <a:ext cx="144145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5105403" y="3347027"/>
            <a:ext cx="233679" cy="66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25"/>
              </a:lnSpc>
            </a:pPr>
            <a:r>
              <a:rPr sz="500" kern="0" spc="20" dirty="0">
                <a:solidFill>
                  <a:srgbClr val="8EA0C6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------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picture 4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74750" y="457200"/>
            <a:ext cx="7029450" cy="4762500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2247889" y="1854279"/>
            <a:ext cx="1149985" cy="1702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700" kern="0" spc="-10" dirty="0">
                <a:solidFill>
                  <a:srgbClr val="6EA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E1FFB4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1276348" y="545465"/>
            <a:ext cx="2418079" cy="643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LCA-OS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1700" kern="0" spc="-10" dirty="0">
                <a:solidFill>
                  <a:srgbClr val="6EA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4" name="textbox 424"/>
          <p:cNvSpPr/>
          <p:nvPr/>
        </p:nvSpPr>
        <p:spPr>
          <a:xfrm>
            <a:off x="3511573" y="1905095"/>
            <a:ext cx="844550" cy="1691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700" kern="0" spc="-10" dirty="0">
                <a:solidFill>
                  <a:srgbClr val="6EA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3815" algn="l" rtl="0" eaLnBrk="0">
              <a:lnSpc>
                <a:spcPct val="79000"/>
              </a:lnSpc>
              <a:spcBef>
                <a:spcPts val="1545"/>
              </a:spcBef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3815" algn="l" rtl="0" eaLnBrk="0">
              <a:lnSpc>
                <a:spcPct val="78000"/>
              </a:lnSpc>
              <a:spcBef>
                <a:spcPts val="1110"/>
              </a:spcBef>
            </a:pPr>
            <a:r>
              <a:rPr sz="1700" kern="0" spc="-10" dirty="0">
                <a:solidFill>
                  <a:srgbClr val="82AD3A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  <a:spcBef>
                <a:spcPts val="0"/>
              </a:spcBef>
            </a:pPr>
            <a:r>
              <a:rPr sz="1700" kern="0" spc="-10" dirty="0">
                <a:solidFill>
                  <a:srgbClr val="6EA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6" name="textbox 426"/>
          <p:cNvSpPr/>
          <p:nvPr/>
        </p:nvSpPr>
        <p:spPr>
          <a:xfrm>
            <a:off x="1822466" y="4457715"/>
            <a:ext cx="2248535" cy="323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4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 the fixed buckle                      </a:t>
            </a:r>
            <a:r>
              <a:rPr sz="900" kern="0" spc="-2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Chuck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2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protective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2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900" kern="0" spc="-3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</a:t>
            </a:r>
            <a:endParaRPr sz="900" baseline="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28" name="picture 4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12134" y="4470415"/>
            <a:ext cx="285747" cy="292084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35166" y="4470415"/>
            <a:ext cx="292073" cy="298418"/>
          </a:xfrm>
          <a:prstGeom prst="rect">
            <a:avLst/>
          </a:prstGeom>
        </p:spPr>
      </p:pic>
      <p:sp>
        <p:nvSpPr>
          <p:cNvPr id="432" name="textbox 432"/>
          <p:cNvSpPr/>
          <p:nvPr/>
        </p:nvSpPr>
        <p:spPr>
          <a:xfrm>
            <a:off x="2882929" y="4013184"/>
            <a:ext cx="1092200" cy="340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0"/>
              </a:spcBef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power adap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34" name="picture 4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95629" y="4025884"/>
            <a:ext cx="311123" cy="311181"/>
          </a:xfrm>
          <a:prstGeom prst="rect">
            <a:avLst/>
          </a:prstGeom>
        </p:spPr>
      </p:pic>
      <p:pic>
        <p:nvPicPr>
          <p:cNvPr id="436" name="picture 4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642115" y="4857750"/>
            <a:ext cx="1022363" cy="298465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6527769" y="1676962"/>
            <a:ext cx="838835" cy="410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Uaina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Mina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8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</a:pPr>
            <a:r>
              <a:rPr sz="1700" kern="0" spc="-10" dirty="0">
                <a:solidFill>
                  <a:srgbClr val="6CAB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5492753" y="4878511"/>
            <a:ext cx="1016635" cy="212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oonformity/in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" name="textbox 442"/>
          <p:cNvSpPr/>
          <p:nvPr/>
        </p:nvSpPr>
        <p:spPr>
          <a:xfrm>
            <a:off x="1816069" y="4013184"/>
            <a:ext cx="586105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5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44" name="picture 4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28769" y="4025884"/>
            <a:ext cx="298470" cy="304800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4495766" y="4077551"/>
            <a:ext cx="1515110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4Cross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shaped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fix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clips(small/(large)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48" name="textbox 448"/>
          <p:cNvSpPr/>
          <p:nvPr/>
        </p:nvSpPr>
        <p:spPr>
          <a:xfrm>
            <a:off x="5372127" y="2946320"/>
            <a:ext cx="241300" cy="584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700" kern="0" spc="-10" dirty="0">
                <a:solidFill>
                  <a:srgbClr val="83AE3A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340"/>
              </a:lnSpc>
              <a:spcBef>
                <a:spcPts val="5"/>
              </a:spcBef>
            </a:pPr>
            <a:r>
              <a:rPr sz="1400" kern="0" spc="-180" dirty="0">
                <a:solidFill>
                  <a:srgbClr val="6DAD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⑫</a:t>
            </a:r>
            <a:endParaRPr sz="1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50" name="textbox 450"/>
          <p:cNvSpPr/>
          <p:nvPr/>
        </p:nvSpPr>
        <p:spPr>
          <a:xfrm>
            <a:off x="3822696" y="4884892"/>
            <a:ext cx="12446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four blade agitat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2" name="textbox 452"/>
          <p:cNvSpPr/>
          <p:nvPr/>
        </p:nvSpPr>
        <p:spPr>
          <a:xfrm>
            <a:off x="2146313" y="4884892"/>
            <a:ext cx="123316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two blade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4" name="textbox 454"/>
          <p:cNvSpPr/>
          <p:nvPr/>
        </p:nvSpPr>
        <p:spPr>
          <a:xfrm>
            <a:off x="5410227" y="1509179"/>
            <a:ext cx="127635" cy="1124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77000"/>
              </a:lnSpc>
            </a:pPr>
            <a:r>
              <a:rPr sz="1100" kern="0" spc="-10" dirty="0">
                <a:solidFill>
                  <a:srgbClr val="E7FFC5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8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0"/>
              </a:spcBef>
            </a:pPr>
            <a:r>
              <a:rPr sz="1700" kern="0" spc="-10" dirty="0">
                <a:solidFill>
                  <a:srgbClr val="6CAC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9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456" name="picture 4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718314" y="4025884"/>
            <a:ext cx="304796" cy="311181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156230" y="4464034"/>
            <a:ext cx="304796" cy="298465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908812" y="4464034"/>
            <a:ext cx="298470" cy="298465"/>
          </a:xfrm>
          <a:prstGeom prst="rect">
            <a:avLst/>
          </a:prstGeom>
        </p:spPr>
      </p:pic>
      <p:pic>
        <p:nvPicPr>
          <p:cNvPr id="462" name="picture 4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175280" y="4857750"/>
            <a:ext cx="298400" cy="298465"/>
          </a:xfrm>
          <a:prstGeom prst="rect">
            <a:avLst/>
          </a:prstGeom>
        </p:spPr>
      </p:pic>
      <p:pic>
        <p:nvPicPr>
          <p:cNvPr id="464" name="picture 46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121143" y="4464034"/>
            <a:ext cx="292073" cy="298465"/>
          </a:xfrm>
          <a:prstGeom prst="rect">
            <a:avLst/>
          </a:prstGeom>
        </p:spPr>
      </p:pic>
      <p:pic>
        <p:nvPicPr>
          <p:cNvPr id="466" name="picture 4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835166" y="4857750"/>
            <a:ext cx="292073" cy="298465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524273" y="4864084"/>
            <a:ext cx="292073" cy="292131"/>
          </a:xfrm>
          <a:prstGeom prst="rect">
            <a:avLst/>
          </a:prstGeom>
        </p:spPr>
      </p:pic>
      <p:sp>
        <p:nvSpPr>
          <p:cNvPr id="470" name="textbox 470"/>
          <p:cNvSpPr/>
          <p:nvPr/>
        </p:nvSpPr>
        <p:spPr>
          <a:xfrm>
            <a:off x="7035787" y="4065904"/>
            <a:ext cx="59690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2" name="textbox 472"/>
          <p:cNvSpPr/>
          <p:nvPr/>
        </p:nvSpPr>
        <p:spPr>
          <a:xfrm>
            <a:off x="7131037" y="3067145"/>
            <a:ext cx="241300" cy="274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700" kern="0" spc="-10" dirty="0">
                <a:solidFill>
                  <a:srgbClr val="6DAD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74" name="textbox 474"/>
          <p:cNvSpPr/>
          <p:nvPr/>
        </p:nvSpPr>
        <p:spPr>
          <a:xfrm>
            <a:off x="5492753" y="4495107"/>
            <a:ext cx="253365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9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Vortical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pole)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76" name="textbox 476"/>
          <p:cNvSpPr/>
          <p:nvPr/>
        </p:nvSpPr>
        <p:spPr>
          <a:xfrm>
            <a:off x="4432290" y="4532401"/>
            <a:ext cx="309879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8" name="textbox 478"/>
          <p:cNvSpPr/>
          <p:nvPr/>
        </p:nvSpPr>
        <p:spPr>
          <a:xfrm>
            <a:off x="5779679" y="4495107"/>
            <a:ext cx="436880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pole(inoludin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80" name="textbox 480"/>
          <p:cNvSpPr/>
          <p:nvPr/>
        </p:nvSpPr>
        <p:spPr>
          <a:xfrm>
            <a:off x="6405989" y="4495107"/>
            <a:ext cx="363220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pole/mother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7264386" y="4491945"/>
            <a:ext cx="23558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4" name="textbox 484"/>
          <p:cNvSpPr/>
          <p:nvPr/>
        </p:nvSpPr>
        <p:spPr>
          <a:xfrm>
            <a:off x="7495449" y="4491945"/>
            <a:ext cx="20955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" name="textbox 486"/>
          <p:cNvSpPr/>
          <p:nvPr/>
        </p:nvSpPr>
        <p:spPr>
          <a:xfrm>
            <a:off x="6718267" y="979751"/>
            <a:ext cx="303529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HCNFNL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88" name="textbox 488"/>
          <p:cNvSpPr/>
          <p:nvPr/>
        </p:nvSpPr>
        <p:spPr>
          <a:xfrm>
            <a:off x="6253384" y="4495107"/>
            <a:ext cx="119379" cy="90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sub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extbox 490"/>
          <p:cNvSpPr/>
          <p:nvPr/>
        </p:nvSpPr>
        <p:spPr>
          <a:xfrm>
            <a:off x="1663720" y="2917820"/>
            <a:ext cx="2857500" cy="1334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05050" algn="l" rtl="0" eaLnBrk="0">
              <a:lnSpc>
                <a:spcPts val="2410"/>
              </a:lnSpc>
              <a:spcBef>
                <a:spcPts val="5"/>
              </a:spcBef>
              <a:tabLst>
                <a:tab pos="2627630" algn="l"/>
              </a:tabLst>
            </a:pPr>
            <a:r>
              <a:rPr sz="1400" kern="0" spc="0" dirty="0">
                <a:solidFill>
                  <a:srgbClr val="6CAC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</a:t>
            </a:r>
            <a:r>
              <a:rPr sz="1400" kern="0" spc="-170" dirty="0">
                <a:solidFill>
                  <a:srgbClr val="6CAC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⑫</a:t>
            </a:r>
            <a:endParaRPr sz="1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92" name="picture 4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76420" y="2930520"/>
            <a:ext cx="2292360" cy="1308101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22597" y="860431"/>
            <a:ext cx="1308079" cy="1949463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10297" y="822341"/>
            <a:ext cx="882663" cy="2044664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38762" y="866787"/>
            <a:ext cx="806467" cy="1987553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28748" y="1787538"/>
            <a:ext cx="1466879" cy="1066801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49826" y="3140086"/>
            <a:ext cx="1422373" cy="933415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400787" y="2930520"/>
            <a:ext cx="844565" cy="1314457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6927868" y="4926161"/>
            <a:ext cx="1003935" cy="231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   of    conformi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ty/inst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ruction     manual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8" name="textbox 508"/>
          <p:cNvSpPr/>
          <p:nvPr/>
        </p:nvSpPr>
        <p:spPr>
          <a:xfrm>
            <a:off x="6661182" y="4380048"/>
            <a:ext cx="1303019" cy="817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two blade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7365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uckle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673882" y="4632328"/>
            <a:ext cx="488936" cy="552469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3302006" y="4333882"/>
            <a:ext cx="2177414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  pole  (including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pole/mother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pole)4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1160"/>
              </a:lnSpc>
              <a:spcBef>
                <a:spcPts val="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 Cross shaped fixing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(small/(large)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14" name="picture 5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314706" y="4346582"/>
            <a:ext cx="279362" cy="292101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18124" y="4625971"/>
            <a:ext cx="247672" cy="285745"/>
          </a:xfrm>
          <a:prstGeom prst="rect">
            <a:avLst/>
          </a:prstGeom>
        </p:spPr>
      </p:pic>
      <p:sp>
        <p:nvSpPr>
          <p:cNvPr id="518" name="textbox 518"/>
          <p:cNvSpPr/>
          <p:nvPr/>
        </p:nvSpPr>
        <p:spPr>
          <a:xfrm>
            <a:off x="5496887" y="4367335"/>
            <a:ext cx="1084580" cy="494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four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irring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9855" algn="l" rtl="0" eaLnBrk="0">
              <a:lnSpc>
                <a:spcPts val="1160"/>
              </a:lnSpc>
            </a:pPr>
            <a:r>
              <a:rPr sz="800" kern="0" spc="70" dirty="0">
                <a:solidFill>
                  <a:srgbClr val="A1CA1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0" name="textbox 520"/>
          <p:cNvSpPr/>
          <p:nvPr/>
        </p:nvSpPr>
        <p:spPr>
          <a:xfrm>
            <a:off x="1854210" y="4438032"/>
            <a:ext cx="1199514" cy="392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kern="0" spc="0" dirty="0">
                <a:solidFill>
                  <a:srgbClr val="93BF0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 Host</a:t>
            </a:r>
            <a:r>
              <a:rPr sz="800" kern="0" spc="210" dirty="0">
                <a:solidFill>
                  <a:srgbClr val="93BF0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93BF0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800" kern="0" spc="60" dirty="0">
                <a:solidFill>
                  <a:srgbClr val="93BF0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woven be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2" name="picture 5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296126" y="1235069"/>
            <a:ext cx="374642" cy="1143029"/>
          </a:xfrm>
          <a:prstGeom prst="rect">
            <a:avLst/>
          </a:prstGeom>
        </p:spPr>
      </p:pic>
      <p:sp>
        <p:nvSpPr>
          <p:cNvPr id="524" name="textbox 524"/>
          <p:cNvSpPr/>
          <p:nvPr/>
        </p:nvSpPr>
        <p:spPr>
          <a:xfrm>
            <a:off x="6826250" y="3856363"/>
            <a:ext cx="1377950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  <a:tabLst>
                <a:tab pos="136398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3115" algn="l" rtl="0" eaLnBrk="0">
              <a:lnSpc>
                <a:spcPct val="93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…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526" name="textbox 526"/>
          <p:cNvSpPr/>
          <p:nvPr/>
        </p:nvSpPr>
        <p:spPr>
          <a:xfrm>
            <a:off x="3302006" y="4892661"/>
            <a:ext cx="895985" cy="305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 wrench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8" name="picture 5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314706" y="4905361"/>
            <a:ext cx="292108" cy="279436"/>
          </a:xfrm>
          <a:prstGeom prst="rect">
            <a:avLst/>
          </a:prstGeom>
        </p:spPr>
      </p:pic>
      <p:sp>
        <p:nvSpPr>
          <p:cNvPr id="530" name="textbox 530"/>
          <p:cNvSpPr/>
          <p:nvPr/>
        </p:nvSpPr>
        <p:spPr>
          <a:xfrm>
            <a:off x="1212882" y="471478"/>
            <a:ext cx="1092200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LCS-OS</a:t>
            </a:r>
            <a:r>
              <a:rPr sz="12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2" name="textbox 532"/>
          <p:cNvSpPr/>
          <p:nvPr/>
        </p:nvSpPr>
        <p:spPr>
          <a:xfrm>
            <a:off x="1771676" y="4886304"/>
            <a:ext cx="844550" cy="307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Nut/gasket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34" name="picture 5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784376" y="4899004"/>
            <a:ext cx="304784" cy="279436"/>
          </a:xfrm>
          <a:prstGeom prst="rect">
            <a:avLst/>
          </a:prstGeom>
        </p:spPr>
      </p:pic>
      <p:sp>
        <p:nvSpPr>
          <p:cNvPr id="536" name="textbox 536"/>
          <p:cNvSpPr/>
          <p:nvPr/>
        </p:nvSpPr>
        <p:spPr>
          <a:xfrm>
            <a:off x="4838674" y="4941878"/>
            <a:ext cx="621030" cy="203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1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USBfl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i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38" name="picture 5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448518" y="2555882"/>
            <a:ext cx="292108" cy="285745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533913" y="4911717"/>
            <a:ext cx="298446" cy="279389"/>
          </a:xfrm>
          <a:prstGeom prst="rect">
            <a:avLst/>
          </a:prstGeom>
        </p:spPr>
      </p:pic>
      <p:pic>
        <p:nvPicPr>
          <p:cNvPr id="542" name="picture 5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734036" y="4905361"/>
            <a:ext cx="285770" cy="285745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7461265" y="3044837"/>
            <a:ext cx="285699" cy="285745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7327933" y="4059572"/>
            <a:ext cx="463550" cy="179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  <a:tabLst>
                <a:tab pos="450215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8" name="textbox 548"/>
          <p:cNvSpPr/>
          <p:nvPr/>
        </p:nvSpPr>
        <p:spPr>
          <a:xfrm>
            <a:off x="6057881" y="4925364"/>
            <a:ext cx="44259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7493000" y="3521764"/>
            <a:ext cx="711200" cy="9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Qualificatio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certificat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52" name="textbox 552"/>
          <p:cNvSpPr/>
          <p:nvPr/>
        </p:nvSpPr>
        <p:spPr>
          <a:xfrm>
            <a:off x="4730717" y="2623992"/>
            <a:ext cx="107314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</a:pPr>
            <a:r>
              <a:rPr sz="1200" kern="0" spc="-10" dirty="0">
                <a:solidFill>
                  <a:srgbClr val="E5FD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54" name="picture 55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826022" y="904877"/>
            <a:ext cx="82533" cy="114317"/>
          </a:xfrm>
          <a:prstGeom prst="rect">
            <a:avLst/>
          </a:prstGeom>
        </p:spPr>
      </p:pic>
      <p:pic>
        <p:nvPicPr>
          <p:cNvPr id="556" name="picture 5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7334224" y="3349604"/>
            <a:ext cx="152392" cy="6356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7340627" y="3343295"/>
            <a:ext cx="6350" cy="863592"/>
          </a:xfrm>
          <a:prstGeom prst="rect">
            <a:avLst/>
          </a:prstGeom>
        </p:spPr>
      </p:pic>
      <p:pic>
        <p:nvPicPr>
          <p:cNvPr id="560" name="picture 56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7600822" y="3453901"/>
            <a:ext cx="590643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5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6350" y="539750"/>
            <a:ext cx="6826250" cy="4597400"/>
          </a:xfrm>
          <a:prstGeom prst="rect">
            <a:avLst/>
          </a:prstGeom>
        </p:spPr>
      </p:pic>
      <p:sp>
        <p:nvSpPr>
          <p:cNvPr id="564" name="textbox 564"/>
          <p:cNvSpPr/>
          <p:nvPr/>
        </p:nvSpPr>
        <p:spPr>
          <a:xfrm>
            <a:off x="1276346" y="498462"/>
            <a:ext cx="5353684" cy="894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LC-OES series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7365" algn="l" rtl="0" eaLnBrk="0">
              <a:lnSpc>
                <a:spcPct val="98000"/>
              </a:lnSpc>
              <a:spcBef>
                <a:spcPts val="125"/>
              </a:spcBef>
            </a:pPr>
            <a:r>
              <a:rPr sz="1800" kern="0" spc="-10" dirty="0">
                <a:solidFill>
                  <a:srgbClr val="6EAE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①</a:t>
            </a:r>
            <a:endParaRPr sz="1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045"/>
              </a:lnSpc>
              <a:spcBef>
                <a:spcPts val="0"/>
              </a:spcBef>
            </a:pPr>
            <a:r>
              <a:rPr sz="1500" kern="0" spc="-50" dirty="0">
                <a:solidFill>
                  <a:srgbClr val="6BA9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3263877" y="2204410"/>
            <a:ext cx="3150235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6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    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1800" kern="0" spc="-20" dirty="0">
                <a:solidFill>
                  <a:srgbClr val="6CAC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⑤</a:t>
            </a:r>
            <a:r>
              <a:rPr sz="1800" kern="0" spc="-20" dirty="0">
                <a:solidFill>
                  <a:srgbClr val="6CAC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2300" kern="0" spc="-20" baseline="3000" dirty="0">
                <a:solidFill>
                  <a:srgbClr val="6DAD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400" kern="0" spc="-20" dirty="0">
                <a:solidFill>
                  <a:srgbClr val="6DAD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2800" kern="0" spc="-20" baseline="1000" dirty="0">
                <a:solidFill>
                  <a:srgbClr val="6EAF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⑦</a:t>
            </a:r>
            <a:r>
              <a:rPr sz="1800" kern="0" spc="40" dirty="0">
                <a:solidFill>
                  <a:srgbClr val="6EAF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2800" kern="0" spc="-20" baseline="14000" dirty="0">
                <a:solidFill>
                  <a:srgbClr val="83AE4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2800" baseline="1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3327430" y="3938209"/>
            <a:ext cx="266382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2300" kern="0" spc="0" baseline="11000" dirty="0">
                <a:solidFill>
                  <a:srgbClr val="EDFFC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400" kern="0" spc="0" dirty="0">
                <a:solidFill>
                  <a:srgbClr val="EDFFC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r>
              <a:rPr sz="1400" kern="0" spc="-10" dirty="0">
                <a:solidFill>
                  <a:srgbClr val="EDFFC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2800" kern="0" spc="-10" baseline="-6000" dirty="0">
                <a:solidFill>
                  <a:srgbClr val="69A6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2800" baseline="-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3041683" y="4502306"/>
            <a:ext cx="251142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indent="-31115" algn="l" rtl="0" eaLnBrk="0">
              <a:lnSpc>
                <a:spcPct val="107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pole(including sub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pole/mot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her              Cross shaped fixed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clip(large)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2" name="textbox 572"/>
          <p:cNvSpPr/>
          <p:nvPr/>
        </p:nvSpPr>
        <p:spPr>
          <a:xfrm>
            <a:off x="6546825" y="4476768"/>
            <a:ext cx="127381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60"/>
              </a:lnSpc>
              <a:spcBef>
                <a:spcPts val="5"/>
              </a:spcBef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shaped fixing clip(sm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59525" y="4489468"/>
            <a:ext cx="273050" cy="279384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45272" y="4787885"/>
            <a:ext cx="990626" cy="285774"/>
          </a:xfrm>
          <a:prstGeom prst="rect">
            <a:avLst/>
          </a:prstGeom>
        </p:spPr>
      </p:pic>
      <p:sp>
        <p:nvSpPr>
          <p:cNvPr id="578" name="textbox 578"/>
          <p:cNvSpPr/>
          <p:nvPr/>
        </p:nvSpPr>
        <p:spPr>
          <a:xfrm>
            <a:off x="1854188" y="4470377"/>
            <a:ext cx="883285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0" name="picture 5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73444" y="4483077"/>
            <a:ext cx="279398" cy="279429"/>
          </a:xfrm>
          <a:prstGeom prst="rect">
            <a:avLst/>
          </a:prstGeom>
        </p:spPr>
      </p:pic>
      <p:sp>
        <p:nvSpPr>
          <p:cNvPr id="582" name="textbox 582"/>
          <p:cNvSpPr/>
          <p:nvPr/>
        </p:nvSpPr>
        <p:spPr>
          <a:xfrm>
            <a:off x="5689585" y="4464033"/>
            <a:ext cx="733425" cy="311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 clam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4" name="picture 5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02285" y="4476733"/>
            <a:ext cx="273050" cy="285774"/>
          </a:xfrm>
          <a:prstGeom prst="rect">
            <a:avLst/>
          </a:prstGeom>
        </p:spPr>
      </p:pic>
      <p:sp>
        <p:nvSpPr>
          <p:cNvPr id="586" name="textbox 586"/>
          <p:cNvSpPr/>
          <p:nvPr/>
        </p:nvSpPr>
        <p:spPr>
          <a:xfrm>
            <a:off x="1568442" y="4768841"/>
            <a:ext cx="746125" cy="305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8" name="picture 5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81142" y="4781541"/>
            <a:ext cx="273050" cy="279429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4124891" y="4768841"/>
            <a:ext cx="646430" cy="311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900" kern="0" spc="-10" baseline="-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900" baseline="-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92" name="picture 5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38914" y="4781541"/>
            <a:ext cx="285746" cy="285774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5784880" y="4826147"/>
            <a:ext cx="964564" cy="22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9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of conformity/instru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96" name="picture 5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543279" y="4775196"/>
            <a:ext cx="292095" cy="292118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412988" y="4768852"/>
            <a:ext cx="285746" cy="285728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781333" y="4476733"/>
            <a:ext cx="279398" cy="285774"/>
          </a:xfrm>
          <a:prstGeom prst="rect">
            <a:avLst/>
          </a:prstGeom>
        </p:spPr>
      </p:pic>
      <p:pic>
        <p:nvPicPr>
          <p:cNvPr id="602" name="picture 6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518181" y="4800620"/>
            <a:ext cx="279398" cy="285728"/>
          </a:xfrm>
          <a:prstGeom prst="rect">
            <a:avLst/>
          </a:prstGeom>
        </p:spPr>
      </p:pic>
      <p:pic>
        <p:nvPicPr>
          <p:cNvPr id="604" name="picture 60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574793" y="4483077"/>
            <a:ext cx="273050" cy="285774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330686" y="4476733"/>
            <a:ext cx="266701" cy="285774"/>
          </a:xfrm>
          <a:prstGeom prst="rect">
            <a:avLst/>
          </a:prstGeom>
        </p:spPr>
      </p:pic>
      <p:sp>
        <p:nvSpPr>
          <p:cNvPr id="608" name="textbox 608"/>
          <p:cNvSpPr/>
          <p:nvPr/>
        </p:nvSpPr>
        <p:spPr>
          <a:xfrm>
            <a:off x="6604030" y="4077701"/>
            <a:ext cx="72135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0" name="textbox 610"/>
          <p:cNvSpPr/>
          <p:nvPr/>
        </p:nvSpPr>
        <p:spPr>
          <a:xfrm>
            <a:off x="4868676" y="4839674"/>
            <a:ext cx="60515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" name="textbox 612"/>
          <p:cNvSpPr/>
          <p:nvPr/>
        </p:nvSpPr>
        <p:spPr>
          <a:xfrm>
            <a:off x="3010998" y="4815857"/>
            <a:ext cx="27114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4" name="textbox 614"/>
          <p:cNvSpPr/>
          <p:nvPr/>
        </p:nvSpPr>
        <p:spPr>
          <a:xfrm>
            <a:off x="2286017" y="2301693"/>
            <a:ext cx="123825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6" name="textbox 616"/>
          <p:cNvSpPr/>
          <p:nvPr/>
        </p:nvSpPr>
        <p:spPr>
          <a:xfrm>
            <a:off x="2686035" y="4815857"/>
            <a:ext cx="21780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8" name="textbox 618"/>
          <p:cNvSpPr/>
          <p:nvPr/>
        </p:nvSpPr>
        <p:spPr>
          <a:xfrm>
            <a:off x="6851617" y="3155931"/>
            <a:ext cx="311784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UICHEN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" name="textbox 620"/>
          <p:cNvSpPr/>
          <p:nvPr/>
        </p:nvSpPr>
        <p:spPr>
          <a:xfrm>
            <a:off x="6769089" y="2235209"/>
            <a:ext cx="27812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2" name="picture 6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629427" y="4235462"/>
            <a:ext cx="406366" cy="31722"/>
          </a:xfrm>
          <a:prstGeom prst="rect">
            <a:avLst/>
          </a:prstGeom>
        </p:spPr>
      </p:pic>
      <p:sp>
        <p:nvSpPr>
          <p:cNvPr id="624" name="textbox 624"/>
          <p:cNvSpPr/>
          <p:nvPr/>
        </p:nvSpPr>
        <p:spPr>
          <a:xfrm>
            <a:off x="3829022" y="4865161"/>
            <a:ext cx="229234" cy="85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6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picture 6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36675" y="527050"/>
            <a:ext cx="6705600" cy="4622800"/>
          </a:xfrm>
          <a:prstGeom prst="rect">
            <a:avLst/>
          </a:prstGeom>
        </p:spPr>
      </p:pic>
      <p:sp>
        <p:nvSpPr>
          <p:cNvPr id="628" name="textbox 628"/>
          <p:cNvSpPr/>
          <p:nvPr/>
        </p:nvSpPr>
        <p:spPr>
          <a:xfrm>
            <a:off x="3000375" y="1575067"/>
            <a:ext cx="4652009" cy="1449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00"/>
              </a:lnSpc>
            </a:pPr>
            <a:r>
              <a:rPr sz="1800" kern="0" spc="-90" baseline="9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</a:t>
            </a:r>
            <a:r>
              <a:rPr sz="1800" kern="0" spc="-90" baseline="15000" dirty="0">
                <a:solidFill>
                  <a:srgbClr val="DCF8B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1100" kern="0" spc="130" dirty="0">
                <a:solidFill>
                  <a:srgbClr val="DCF8B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700" kern="0" spc="-90" dirty="0">
                <a:solidFill>
                  <a:srgbClr val="83AC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</a:t>
            </a:r>
            <a:r>
              <a:rPr sz="1700" kern="0" spc="50" dirty="0">
                <a:solidFill>
                  <a:srgbClr val="83AC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1700" kern="0" spc="-90" dirty="0">
                <a:solidFill>
                  <a:srgbClr val="82AC3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1700" kern="0" spc="-230" dirty="0">
                <a:solidFill>
                  <a:srgbClr val="82AC3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90" dirty="0">
                <a:solidFill>
                  <a:srgbClr val="82AD3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700" kern="0" spc="30" dirty="0">
                <a:solidFill>
                  <a:srgbClr val="82AD3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600" kern="0" spc="-90" baseline="-8000" dirty="0">
                <a:solidFill>
                  <a:srgbClr val="84AB4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2600" baseline="-8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6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00" algn="l" rtl="0" eaLnBrk="0">
              <a:lnSpc>
                <a:spcPct val="94000"/>
              </a:lnSpc>
              <a:spcBef>
                <a:spcPts val="540"/>
              </a:spcBef>
              <a:tabLst>
                <a:tab pos="4349115" algn="l"/>
              </a:tabLst>
            </a:pPr>
            <a:r>
              <a:rPr sz="1800" kern="0" spc="0" dirty="0">
                <a:solidFill>
                  <a:srgbClr val="6DAD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1800" kern="0" spc="-10" dirty="0">
                <a:solidFill>
                  <a:srgbClr val="6DAD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8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0"/>
              </a:spcBef>
            </a:pPr>
            <a:r>
              <a:rPr sz="1800" kern="0" spc="-10" dirty="0">
                <a:solidFill>
                  <a:srgbClr val="80AB41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9</a:t>
            </a:r>
            <a:endParaRPr sz="1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30" name="picture 6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46943" y="2203462"/>
            <a:ext cx="107959" cy="95229"/>
          </a:xfrm>
          <a:prstGeom prst="rect">
            <a:avLst/>
          </a:prstGeom>
        </p:spPr>
      </p:pic>
      <p:pic>
        <p:nvPicPr>
          <p:cNvPr id="632" name="picture 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924437" y="1720841"/>
            <a:ext cx="63502" cy="120655"/>
          </a:xfrm>
          <a:prstGeom prst="rect">
            <a:avLst/>
          </a:prstGeom>
        </p:spPr>
      </p:pic>
      <p:sp>
        <p:nvSpPr>
          <p:cNvPr id="634" name="textbox 634"/>
          <p:cNvSpPr/>
          <p:nvPr/>
        </p:nvSpPr>
        <p:spPr>
          <a:xfrm>
            <a:off x="2009756" y="3345874"/>
            <a:ext cx="1824354" cy="141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0" algn="l" rtl="0" eaLnBrk="0">
              <a:lnSpc>
                <a:spcPct val="77000"/>
              </a:lnSpc>
            </a:pPr>
            <a:r>
              <a:rPr sz="1800" kern="0" spc="-10" dirty="0">
                <a:solidFill>
                  <a:srgbClr val="6BAA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</a:t>
            </a:r>
            <a:endParaRPr sz="1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71000"/>
              </a:lnSpc>
              <a:spcBef>
                <a:spcPts val="37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base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Blocks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JB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-500/1000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36" name="picture 6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33673" y="4317977"/>
            <a:ext cx="285725" cy="292114"/>
          </a:xfrm>
          <a:prstGeom prst="rect">
            <a:avLst/>
          </a:prstGeom>
        </p:spPr>
      </p:pic>
      <p:sp>
        <p:nvSpPr>
          <p:cNvPr id="638" name="textbox 638"/>
          <p:cNvSpPr/>
          <p:nvPr/>
        </p:nvSpPr>
        <p:spPr>
          <a:xfrm>
            <a:off x="3905422" y="4343547"/>
            <a:ext cx="2719704" cy="558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Vertical  pole  (including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sub                 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 connecting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190" algn="l" rtl="0" eaLnBrk="0">
              <a:lnSpc>
                <a:spcPct val="79000"/>
              </a:lnSpc>
              <a:spcBef>
                <a:spcPts val="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pole/mother    pole)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0"/>
              </a:spcBef>
            </a:pPr>
            <a:r>
              <a:rPr sz="1100" kern="0" spc="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carbon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            </a:t>
            </a:r>
            <a:r>
              <a:rPr sz="1900" b="1" kern="0" spc="-10" baseline="-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</a:t>
            </a:r>
            <a:endParaRPr sz="1900" baseline="-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40" name="picture 6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38578" y="4578333"/>
            <a:ext cx="228594" cy="292114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08847" y="4578333"/>
            <a:ext cx="292095" cy="292114"/>
          </a:xfrm>
          <a:prstGeom prst="rect">
            <a:avLst/>
          </a:prstGeom>
        </p:spPr>
      </p:pic>
      <p:sp>
        <p:nvSpPr>
          <p:cNvPr id="644" name="textbox 644"/>
          <p:cNvSpPr/>
          <p:nvPr/>
        </p:nvSpPr>
        <p:spPr>
          <a:xfrm>
            <a:off x="2213003" y="4851546"/>
            <a:ext cx="5699125" cy="237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7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speed controller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of oonformity/ins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0"/>
              </a:lnSpc>
            </a:pPr>
            <a:r>
              <a:rPr sz="9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  </a:t>
            </a:r>
            <a:r>
              <a:rPr sz="9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LC-JB-500SH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</a:t>
            </a:r>
            <a:endParaRPr sz="900" baseline="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46" name="picture 6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994525" y="4305310"/>
            <a:ext cx="762024" cy="571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1336675" y="527050"/>
            <a:ext cx="1219212" cy="323827"/>
            <a:chOff x="0" y="0"/>
            <a:chExt cx="1219212" cy="323827"/>
          </a:xfrm>
        </p:grpSpPr>
        <p:pic>
          <p:nvPicPr>
            <p:cNvPr id="648" name="picture 64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219212" cy="323827"/>
            </a:xfrm>
            <a:prstGeom prst="rect">
              <a:avLst/>
            </a:prstGeom>
          </p:spPr>
        </p:pic>
        <p:sp>
          <p:nvSpPr>
            <p:cNvPr id="650" name="textbox 650"/>
            <p:cNvSpPr/>
            <p:nvPr/>
          </p:nvSpPr>
          <p:spPr>
            <a:xfrm>
              <a:off x="-12700" y="-12700"/>
              <a:ext cx="1245235" cy="349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3815" algn="l" rtl="0" eaLnBrk="0">
                <a:lnSpc>
                  <a:spcPts val="1705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E6FFAC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</a:t>
              </a:r>
              <a:r>
                <a:rPr sz="1200" kern="0" spc="60" dirty="0">
                  <a:solidFill>
                    <a:srgbClr val="E6FFAC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200" kern="0" spc="0" dirty="0">
                  <a:solidFill>
                    <a:srgbClr val="E6FFAC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JB</a:t>
              </a:r>
              <a:r>
                <a:rPr sz="1200" kern="0" spc="60" dirty="0">
                  <a:solidFill>
                    <a:srgbClr val="E6FFAC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kern="0" spc="0" dirty="0">
                  <a:solidFill>
                    <a:srgbClr val="E6FFAC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52" name="textbox 652"/>
          <p:cNvSpPr/>
          <p:nvPr/>
        </p:nvSpPr>
        <p:spPr>
          <a:xfrm>
            <a:off x="4600599" y="3175134"/>
            <a:ext cx="71818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4780" indent="-132715" algn="l" rtl="0" eaLnBrk="0">
              <a:lnSpc>
                <a:spcPct val="130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JB series digital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Product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ual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54" name="textbox 654"/>
          <p:cNvSpPr/>
          <p:nvPr/>
        </p:nvSpPr>
        <p:spPr>
          <a:xfrm>
            <a:off x="4511682" y="3848260"/>
            <a:ext cx="123253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Hunan</a:t>
            </a: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Lizhan</a:t>
            </a: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Technology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56" name="picture 6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622893" y="4317977"/>
            <a:ext cx="292163" cy="292114"/>
          </a:xfrm>
          <a:prstGeom prst="rect">
            <a:avLst/>
          </a:prstGeom>
        </p:spPr>
      </p:pic>
      <p:pic>
        <p:nvPicPr>
          <p:cNvPr id="658" name="picture 6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882992" y="4813310"/>
            <a:ext cx="279422" cy="292068"/>
          </a:xfrm>
          <a:prstGeom prst="rect">
            <a:avLst/>
          </a:prstGeom>
        </p:spPr>
      </p:pic>
      <p:pic>
        <p:nvPicPr>
          <p:cNvPr id="660" name="picture 6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933607" y="4851401"/>
            <a:ext cx="285725" cy="279402"/>
          </a:xfrm>
          <a:prstGeom prst="rect">
            <a:avLst/>
          </a:prstGeom>
        </p:spPr>
      </p:pic>
      <p:pic>
        <p:nvPicPr>
          <p:cNvPr id="662" name="picture 6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876689" y="4317977"/>
            <a:ext cx="266681" cy="292114"/>
          </a:xfrm>
          <a:prstGeom prst="rect">
            <a:avLst/>
          </a:prstGeom>
        </p:spPr>
      </p:pic>
      <p:pic>
        <p:nvPicPr>
          <p:cNvPr id="664" name="picture 6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40326" y="3714748"/>
            <a:ext cx="361968" cy="142867"/>
          </a:xfrm>
          <a:prstGeom prst="rect">
            <a:avLst/>
          </a:prstGeom>
        </p:spPr>
      </p:pic>
      <p:pic>
        <p:nvPicPr>
          <p:cNvPr id="666" name="picture 6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432455" y="3308357"/>
            <a:ext cx="228593" cy="196838"/>
          </a:xfrm>
          <a:prstGeom prst="rect">
            <a:avLst/>
          </a:prstGeom>
        </p:spPr>
      </p:pic>
      <p:pic>
        <p:nvPicPr>
          <p:cNvPr id="668" name="picture 6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91121" y="4044954"/>
            <a:ext cx="336553" cy="101609"/>
          </a:xfrm>
          <a:prstGeom prst="rect">
            <a:avLst/>
          </a:prstGeom>
        </p:spPr>
      </p:pic>
      <p:pic>
        <p:nvPicPr>
          <p:cNvPr id="670" name="picture 6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241949" y="3676656"/>
            <a:ext cx="158721" cy="3175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556*421"/>
  <p:tag name="TABLE_ENDDRAG_RECT" val="175*43*556*42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28034</Words>
  <Application>WPS 演示</Application>
  <PresentationFormat/>
  <Paragraphs>2718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Arial</vt:lpstr>
      <vt:lpstr>Microsoft YaHei</vt:lpstr>
      <vt:lpstr>Arial Unicode MS</vt:lpstr>
      <vt:lpstr>Calibri</vt:lpstr>
      <vt:lpstr>SimHei</vt:lpstr>
      <vt:lpstr>Times New Roman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2025-04-22T04:42:52Z</dcterms:created>
  <dcterms:modified xsi:type="dcterms:W3CDTF">2025-04-22T07:25:40Z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2025-04-22T12:36:21Z</vt:filetime>
  </property>
  <property fmtid="{D5CDD505-2E9C-101B-9397-08002B2CF9AE}" pid="4" name="UsrData">
    <vt:lpwstr>68071cbcd632cb001febf0c6wl</vt:lpwstr>
  </property>
  <property fmtid="{D5CDD505-2E9C-101B-9397-08002B2CF9AE}" pid="5" name="ICV">
    <vt:lpwstr>D1B496D2FF144AE9BE25FF522795F2A5_12</vt:lpwstr>
  </property>
  <property fmtid="{D5CDD505-2E9C-101B-9397-08002B2CF9AE}" pid="6" name="KSOProductBuildVer">
    <vt:lpwstr>2052-12.1.0.20784</vt:lpwstr>
  </property>
</Properties>
</file>