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3689350" cy="40576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336550" y="460375"/>
            <a:ext cx="3016250" cy="3136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050" y="82550"/>
            <a:ext cx="3651250" cy="389255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260367" y="304804"/>
            <a:ext cx="2926079" cy="469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85"/>
              </a:lnSpc>
              <a:spcBef>
                <a:spcPts val="5"/>
              </a:spcBef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Big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hardcore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mance achieves classic results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3067" y="317504"/>
            <a:ext cx="349242" cy="444489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25409" y="983370"/>
            <a:ext cx="1924685" cy="372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kern="0" spc="-10" dirty="0">
                <a:solidFill>
                  <a:srgbClr val="DCF1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800" kern="0" spc="10" dirty="0">
                <a:solidFill>
                  <a:srgbClr val="DCF1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</a:t>
            </a:r>
            <a:r>
              <a:rPr sz="800" kern="0" spc="0" dirty="0">
                <a:solidFill>
                  <a:srgbClr val="DCF1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</a:t>
            </a:r>
            <a:r>
              <a:rPr sz="800" kern="0" spc="-10" dirty="0">
                <a:solidFill>
                  <a:srgbClr val="EEFFC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0000"/>
              </a:lnSpc>
              <a:spcBef>
                <a:spcPts val="0"/>
              </a:spcBef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 dual digital display s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creen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3715" algn="l" rtl="0" eaLnBrk="0">
              <a:lnSpc>
                <a:spcPts val="885"/>
              </a:lnSpc>
              <a:spcBef>
                <a:spcPts val="16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(Limited to certa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19056" y="2966094"/>
            <a:ext cx="1079500" cy="4324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45"/>
              </a:lnSpc>
            </a:pPr>
            <a:r>
              <a:rPr sz="1300" kern="0" spc="-20" baseline="45000" dirty="0">
                <a:solidFill>
                  <a:srgbClr val="E7FFB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800" kern="0" spc="30" dirty="0">
                <a:solidFill>
                  <a:srgbClr val="E7FFB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300" b="1" kern="0" spc="-2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</a:t>
            </a:r>
            <a:endParaRPr sz="1300" baseline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80"/>
              </a:lnSpc>
              <a:spcBef>
                <a:spcPts val="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tatic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spraying.anti-c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orosion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406417" y="1623873"/>
            <a:ext cx="878205" cy="383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7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PVI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5"/>
              </a:spcBef>
            </a:pPr>
            <a:r>
              <a:rPr sz="700" kern="0" spc="0" baseline="6700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℃</a:t>
            </a:r>
            <a:endParaRPr sz="700" baseline="67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1543051" y="3094895"/>
            <a:ext cx="981075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Timed oper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885"/>
              </a:lnSpc>
              <a:spcBef>
                <a:spcPts val="15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Limted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tain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2781300" y="3096442"/>
            <a:ext cx="847089" cy="251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     temp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erature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(Limited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ertain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787388" y="1999125"/>
            <a:ext cx="523240" cy="371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2209806" y="1071727"/>
            <a:ext cx="1345564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380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38306" y="3441703"/>
            <a:ext cx="342888" cy="368313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20990" y="3448048"/>
            <a:ext cx="311159" cy="361968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2825735" y="2151209"/>
            <a:ext cx="74231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Package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heating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1828798" y="2137613"/>
            <a:ext cx="885189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flames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527054" y="1971691"/>
            <a:ext cx="233045" cy="398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SV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algn="l" rtl="0" eaLnBrk="0">
              <a:lnSpc>
                <a:spcPct val="82000"/>
              </a:lnSpc>
              <a:spcBef>
                <a:spcPts val="0"/>
              </a:spcBef>
            </a:pPr>
            <a:r>
              <a:rPr sz="500" kern="0" spc="-30" dirty="0">
                <a:solidFill>
                  <a:srgbClr val="EBF4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500" kern="0" spc="130" dirty="0">
                <a:solidFill>
                  <a:srgbClr val="EBF4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673104" y="2515433"/>
            <a:ext cx="725169" cy="134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6000"/>
              </a:lnSpc>
            </a:pPr>
            <a:r>
              <a:rPr sz="500" kern="0" spc="-10" dirty="0">
                <a:solidFill>
                  <a:srgbClr val="4D4F5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AT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437515" algn="l" rtl="0" eaLnBrk="0">
              <a:lnSpc>
                <a:spcPct val="77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DFD-7000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1231892" y="2966094"/>
            <a:ext cx="144779" cy="4324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94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2781300" y="3127374"/>
            <a:ext cx="213995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1720867" y="2026162"/>
            <a:ext cx="8445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E5FFB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875" y="171450"/>
            <a:ext cx="3657600" cy="371475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212718" y="1003508"/>
            <a:ext cx="3357245" cy="1194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area,high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thermal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efficiency,fast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heating,and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open flame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00" algn="l" rtl="0" eaLnBrk="0">
              <a:lnSpc>
                <a:spcPts val="1475"/>
              </a:lnSpc>
              <a:spcBef>
                <a:spcPts val="335"/>
              </a:spcBef>
            </a:pPr>
            <a:r>
              <a:rPr sz="1100" kern="0" spc="10" dirty="0">
                <a:solidFill>
                  <a:srgbClr val="83492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380</a:t>
            </a:r>
            <a:r>
              <a:rPr sz="1100" kern="0" spc="10" dirty="0">
                <a:solidFill>
                  <a:srgbClr val="83492C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92100" algn="l" rtl="0" eaLnBrk="0">
              <a:lnSpc>
                <a:spcPts val="1885"/>
              </a:lnSpc>
            </a:pPr>
            <a:r>
              <a:rPr sz="1400" kern="0" spc="-30" dirty="0">
                <a:solidFill>
                  <a:srgbClr val="6D392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380</a:t>
            </a:r>
            <a:r>
              <a:rPr sz="1400" kern="0" spc="-30" dirty="0">
                <a:solidFill>
                  <a:srgbClr val="6D3923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1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" y="3587756"/>
            <a:ext cx="2241560" cy="298443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225418" y="641365"/>
            <a:ext cx="2298700" cy="260350"/>
          </a:xfrm>
          <a:prstGeom prst="rect">
            <a:avLst/>
          </a:prstGeom>
          <a:solidFill>
            <a:srgbClr val="EB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ts val="1565"/>
              </a:lnSpc>
              <a:spcBef>
                <a:spcPts val="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THemisphere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wrapped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heater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212718" y="257413"/>
            <a:ext cx="199707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380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3689350" cy="4057650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06600" y="546119"/>
            <a:ext cx="1682749" cy="1676377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165089" y="93989"/>
            <a:ext cx="2169795" cy="464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000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silicate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insulation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cotton   ins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   the   alkali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4011" y="825488"/>
            <a:ext cx="596900" cy="711224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165089" y="476558"/>
            <a:ext cx="1651635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35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fiber</a:t>
            </a:r>
            <a:r>
              <a:rPr sz="12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228583" y="1527297"/>
            <a:ext cx="1781175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Thermal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insulation    and     high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temperature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0800" y="203200"/>
            <a:ext cx="3587750" cy="365125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76201" y="240044"/>
            <a:ext cx="2411095" cy="3300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12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shell</a:t>
            </a:r>
            <a:r>
              <a:rPr sz="12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rostatic</a:t>
            </a:r>
            <a:r>
              <a:rPr sz="12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spraying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process,corrosion-resista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anti-aging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0" algn="l" rtl="0" eaLnBrk="0">
              <a:lnSpc>
                <a:spcPct val="87000"/>
              </a:lnSpc>
              <a:spcBef>
                <a:spcPts val="155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Electrostatic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0" algn="l" rtl="0" eaLnBrk="0">
              <a:lnSpc>
                <a:spcPts val="545"/>
              </a:lnSpc>
              <a:spcBef>
                <a:spcPts val="8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spraying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9400" algn="l" rtl="0" eaLnBrk="0">
              <a:lnSpc>
                <a:spcPts val="650"/>
              </a:lnSpc>
              <a:spcBef>
                <a:spcPts val="15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cold-rolled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9400" algn="l" rtl="0" eaLnBrk="0">
              <a:lnSpc>
                <a:spcPts val="65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stoel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888</Words>
  <Application>WPS 演示</Application>
  <PresentationFormat/>
  <Paragraphs>82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2025-04-26T09:05:55Z</dcterms:created>
  <dcterms:modified xsi:type="dcterms:W3CDTF">2025-04-26T09:05:55Z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2025-04-26T17:04:08Z</vt:filetime>
  </property>
  <property fmtid="{D5CDD505-2E9C-101B-9397-08002B2CF9AE}" pid="4" name="UsrData">
    <vt:lpwstr>680ca1861c4bf3001fe342d3wl</vt:lpwstr>
  </property>
  <property fmtid="{D5CDD505-2E9C-101B-9397-08002B2CF9AE}" pid="5" name="ICV">
    <vt:lpwstr>AD611D5757F7400EA48DD9BB8E6859A5_12</vt:lpwstr>
  </property>
  <property fmtid="{D5CDD505-2E9C-101B-9397-08002B2CF9AE}" pid="6" name="KSOProductBuildVer">
    <vt:lpwstr>2052-12.1.0.20784</vt:lpwstr>
  </property>
</Properties>
</file>