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3" r:id="rId8"/>
    <p:sldId id="264" r:id="rId9"/>
  </p:sldIdLst>
  <p:sldSz cx="6178550" cy="52387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00150" y="787400"/>
            <a:ext cx="3778250" cy="366395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365254" y="937652"/>
            <a:ext cx="2407285" cy="5886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1000"/>
              </a:lnSpc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 digital multifun</a:t>
            </a:r>
            <a:r>
              <a:rPr sz="16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ctional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5"/>
              </a:spcBef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circular shaker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47775" y="768350"/>
            <a:ext cx="3683000" cy="370205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1292235" y="855664"/>
            <a:ext cx="2719070" cy="666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4000"/>
              </a:lnSpc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Dual</a:t>
            </a:r>
            <a:r>
              <a:rPr sz="1300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13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180"/>
              </a:lnSpc>
              <a:spcBef>
                <a:spcPts val="0"/>
              </a:spcBef>
            </a:pPr>
            <a:r>
              <a:rPr sz="1600" kern="0" spc="0" dirty="0">
                <a:solidFill>
                  <a:srgbClr val="1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 tim</a:t>
            </a:r>
            <a:r>
              <a:rPr sz="1600" kern="0" spc="-10" dirty="0">
                <a:solidFill>
                  <a:srgbClr val="1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speed separately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81183" y="1778010"/>
            <a:ext cx="1206477" cy="469901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082940" y="1784340"/>
            <a:ext cx="1206476" cy="4572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85850" y="841375"/>
            <a:ext cx="4006850" cy="355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6525" y="225425"/>
            <a:ext cx="5905500" cy="4787900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320655" y="374646"/>
            <a:ext cx="4309745" cy="20510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3100" b="1" kern="0" spc="-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 brushless</a:t>
            </a:r>
            <a:r>
              <a:rPr sz="31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100" b="1" kern="0" spc="-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3100" b="1" kern="0" spc="-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sz="3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2000"/>
              </a:lnSpc>
              <a:spcBef>
                <a:spcPts val="275"/>
              </a:spcBef>
            </a:pPr>
            <a:r>
              <a:rPr sz="31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offer high efficien</a:t>
            </a:r>
            <a:r>
              <a:rPr sz="31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</a:t>
            </a:r>
            <a:r>
              <a:rPr sz="31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1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3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1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</a:t>
            </a:r>
            <a:r>
              <a:rPr sz="31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1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lifes</a:t>
            </a:r>
            <a:r>
              <a:rPr sz="31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pan.</a:t>
            </a:r>
            <a:endParaRPr sz="3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0"/>
              </a:spcBef>
            </a:pPr>
            <a:r>
              <a:rPr sz="24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Running qu</a:t>
            </a:r>
            <a:r>
              <a:rPr sz="24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ietly and smoothly</a:t>
            </a:r>
            <a:endParaRPr sz="2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52500" y="600075"/>
            <a:ext cx="4273550" cy="4038600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28697" y="1997066"/>
            <a:ext cx="1708137" cy="1746250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832092" y="2720986"/>
            <a:ext cx="1911344" cy="102867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2673330" y="1565260"/>
            <a:ext cx="2305067" cy="317514"/>
            <a:chOff x="0" y="0"/>
            <a:chExt cx="2305067" cy="317514"/>
          </a:xfrm>
        </p:grpSpPr>
        <p:pic>
          <p:nvPicPr>
            <p:cNvPr id="34" name="picture 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305067" cy="317514"/>
            </a:xfrm>
            <a:prstGeom prst="rect">
              <a:avLst/>
            </a:prstGeom>
          </p:spPr>
        </p:pic>
        <p:sp>
          <p:nvSpPr>
            <p:cNvPr id="36" name="textbox 36"/>
            <p:cNvSpPr/>
            <p:nvPr/>
          </p:nvSpPr>
          <p:spPr>
            <a:xfrm>
              <a:off x="-12700" y="-12700"/>
              <a:ext cx="2331085" cy="3473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7800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Speed adjus</a:t>
              </a: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table:40-200</a:t>
              </a:r>
              <a:r>
                <a:rPr sz="1100" b="1" kern="0" spc="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RPM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8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806943" y="2105018"/>
            <a:ext cx="419106" cy="1562090"/>
          </a:xfrm>
          <a:prstGeom prst="rect">
            <a:avLst/>
          </a:prstGeom>
        </p:spPr>
      </p:pic>
      <p:sp>
        <p:nvSpPr>
          <p:cNvPr id="40" name="textbox 40"/>
          <p:cNvSpPr/>
          <p:nvPr/>
        </p:nvSpPr>
        <p:spPr>
          <a:xfrm>
            <a:off x="1289034" y="825866"/>
            <a:ext cx="3582034" cy="2120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SK-0180-S</a:t>
            </a:r>
            <a:r>
              <a:rPr sz="15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Intelligent</a:t>
            </a: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</a:t>
            </a: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gradation Shaker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3194055" y="3816640"/>
            <a:ext cx="1197610" cy="4140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15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Basic</a:t>
            </a:r>
            <a:r>
              <a:rPr sz="1100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(fixed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tray)SK-0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180-S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1187452" y="3901330"/>
            <a:ext cx="1376044" cy="2832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indent="-24765" algn="l" rtl="0" eaLnBrk="0">
              <a:lnSpc>
                <a:spcPct val="110000"/>
              </a:lnSpc>
            </a:pP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Multifunctional(repl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aceable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tray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SK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-0180-S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box 100"/>
          <p:cNvSpPr/>
          <p:nvPr/>
        </p:nvSpPr>
        <p:spPr>
          <a:xfrm>
            <a:off x="120633" y="388768"/>
            <a:ext cx="5784215" cy="46596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SK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-O180-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ProLCD</a:t>
            </a:r>
            <a:r>
              <a:rPr sz="1400" kern="0" spc="4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CNC</a:t>
            </a:r>
            <a:r>
              <a:rPr sz="1400" kern="0" spc="3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Circular</a:t>
            </a:r>
            <a:r>
              <a:rPr sz="1400" kern="0" spc="3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Shaker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950" algn="l" rtl="0" eaLnBrk="0">
              <a:lnSpc>
                <a:spcPct val="124000"/>
              </a:lnSpc>
              <a:spcBef>
                <a:spcPts val="1175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400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maximum</a:t>
            </a:r>
            <a:r>
              <a:rPr sz="14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load</a:t>
            </a:r>
            <a:r>
              <a:rPr sz="14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capacity</a:t>
            </a:r>
            <a:r>
              <a:rPr sz="14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4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2.5</a:t>
            </a:r>
            <a:r>
              <a:rPr sz="14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including</a:t>
            </a:r>
            <a:r>
              <a:rPr sz="14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4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fixture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).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</a:t>
            </a:r>
            <a:r>
              <a:rPr sz="1400" kern="0" spc="3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1400" kern="0" spc="3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screens,each</a:t>
            </a:r>
            <a:r>
              <a:rPr sz="1400" kern="0" spc="3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laying</a:t>
            </a:r>
            <a:r>
              <a:rPr sz="1400" kern="0" spc="3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400" kern="0" spc="3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r>
              <a:rPr sz="1400" kern="0" spc="3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400" kern="0" spc="3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speed;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950" algn="l" rtl="0" eaLnBrk="0">
              <a:lnSpc>
                <a:spcPts val="1975"/>
              </a:lnSpc>
              <a:spcBef>
                <a:spcPts val="130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variety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brackets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fixtures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available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selection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950" algn="l" rtl="0" eaLnBrk="0">
              <a:lnSpc>
                <a:spcPts val="1975"/>
              </a:lnSpc>
              <a:spcBef>
                <a:spcPts val="275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maintenance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;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950" algn="l" rtl="0" eaLnBrk="0">
              <a:lnSpc>
                <a:spcPts val="1975"/>
              </a:lnSpc>
              <a:spcBef>
                <a:spcPts val="75"/>
              </a:spcBef>
            </a:pP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Equipped  with</a:t>
            </a: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safety</a:t>
            </a: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14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ction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function;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30"/>
              </a:lnSpc>
              <a:spcBef>
                <a:spcPts val="185"/>
              </a:spcBef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Connect  to  the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computer</a:t>
            </a:r>
            <a:r>
              <a:rPr sz="1000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via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232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interface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dedicated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ShakerPC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output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5000"/>
              </a:lnSpc>
              <a:spcBef>
                <a:spcPts val="120"/>
              </a:spcBef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software  is  available  for  free  download.This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enables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setting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param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eters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 the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working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curves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computer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425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SK-L180-PrOLCD CNC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Linear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Shaker: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950" algn="l" rtl="0" eaLnBrk="0">
              <a:lnSpc>
                <a:spcPct val="134000"/>
              </a:lnSpc>
              <a:spcBef>
                <a:spcPts val="935"/>
              </a:spcBef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maximum load capacity of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L180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2.5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kilograms(including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fixture).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</a:t>
            </a:r>
            <a:r>
              <a:rPr sz="14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14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screens,each</a:t>
            </a:r>
            <a:r>
              <a:rPr sz="14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displaying the time</a:t>
            </a:r>
            <a:r>
              <a:rPr sz="14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speed;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950" algn="l" rtl="0" eaLnBrk="0">
              <a:lnSpc>
                <a:spcPct val="125000"/>
              </a:lnSpc>
              <a:spcBef>
                <a:spcPts val="245"/>
              </a:spcBef>
            </a:pP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4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variety</a:t>
            </a:r>
            <a:r>
              <a:rPr sz="1400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400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brackets</a:t>
            </a:r>
            <a:r>
              <a:rPr sz="1400" kern="0" spc="3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4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fixtu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</a:t>
            </a:r>
            <a:r>
              <a:rPr sz="1400" kern="0" spc="3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1400" kern="0" spc="3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available</a:t>
            </a:r>
            <a:r>
              <a:rPr sz="14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4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selection.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maintenance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;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0000"/>
              </a:lnSpc>
              <a:spcBef>
                <a:spcPts val="30"/>
              </a:spcBef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Connect to the computer via the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RS232 interface.The dedicated Shaker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output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software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available for free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download.This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enables the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setting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</a:t>
            </a:r>
            <a:r>
              <a:rPr sz="10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parameters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the</a:t>
            </a:r>
            <a:r>
              <a:rPr sz="10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real-t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 of the working curve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computer.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box 102"/>
          <p:cNvSpPr/>
          <p:nvPr/>
        </p:nvSpPr>
        <p:spPr>
          <a:xfrm>
            <a:off x="1079511" y="133219"/>
            <a:ext cx="3957320" cy="50539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SK-D3309-ProLCD CNC Three-Di</a:t>
            </a:r>
            <a:r>
              <a:rPr sz="10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mensional Shaker</a:t>
            </a:r>
            <a:r>
              <a:rPr sz="10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ts val="1090"/>
              </a:lnSpc>
              <a:spcBef>
                <a:spcPts val="1175"/>
              </a:spcBef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gentle three-dimension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 operation mode and sturdy structure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ts val="980"/>
              </a:lnSpc>
              <a:spcBef>
                <a:spcPts val="45"/>
              </a:spcBef>
            </a:pP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accommodate large volumes of samples.The inclinati</a:t>
            </a:r>
            <a:r>
              <a:rPr sz="8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 angle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10°</a:t>
            </a:r>
            <a:r>
              <a:rPr sz="800" kern="0" spc="-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ts val="1360"/>
              </a:lnSpc>
              <a:spcBef>
                <a:spcPts val="385"/>
              </a:spcBef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Maximum  load  capacity:5kg(inc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luding  fixture)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ct val="147000"/>
              </a:lnSpc>
              <a:spcBef>
                <a:spcPts val="5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 range:10-70 rpm,with options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for timed and continuous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modes.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 control,the LCDscree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 can display both the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rotational speed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timing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simultaneously.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ts val="1090"/>
              </a:lnSpc>
              <a:spcBef>
                <a:spcPts val="30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Multiple   fixtures   are    avai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lable,suitable   for   different    sizes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ts val="139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   petri    dishes,conical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lasks,etc.;wide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voltage    design.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24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SK-D1807-SLED      CNC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hree-Dimensional       Shaker: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ts val="995"/>
              </a:lnSpc>
              <a:spcBef>
                <a:spcPts val="77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dimensional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shaking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ts val="104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inclination angle of 7 degrees;maxi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mum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ct val="94000"/>
              </a:lnSpc>
              <a:spcBef>
                <a:spcPts val="9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load capacity is 3kg(including the fixture).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ts val="1085"/>
              </a:lnSpc>
              <a:spcBef>
                <a:spcPts val="54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range:10-80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rpm;Dual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ts val="119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showing  both  time  and</a:t>
            </a:r>
            <a:r>
              <a:rPr sz="800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speed.A</a:t>
            </a:r>
            <a:r>
              <a:rPr sz="8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variety</a:t>
            </a:r>
            <a:r>
              <a:rPr sz="8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ts val="135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brackets</a:t>
            </a:r>
            <a:r>
              <a:rPr sz="8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fixtures</a:t>
            </a:r>
            <a:r>
              <a:rPr sz="8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8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available</a:t>
            </a:r>
            <a:r>
              <a:rPr sz="8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ts val="1065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selection.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voltage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310"/>
              </a:spcBef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SK-D1807-E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Economy Type Three-Dime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nsional Shaker: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ts val="1090"/>
              </a:lnSpc>
              <a:spcBef>
                <a:spcPts val="77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standard three-dimensional shaker can provide gentle and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ficient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mixing,with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ct val="115000"/>
              </a:lnSpc>
              <a:spcBef>
                <a:spcPts val="1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maximum load capacity of 3kg(including the fixture);its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compact design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saves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space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 be used in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incu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bators and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low-temperature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cabinets;the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petri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dish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holder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made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auminum alloy and is equipped with anti-slip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pads,with a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load-bearing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capacit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5"/>
              </a:lnSpc>
              <a:spcBef>
                <a:spcPts val="135"/>
              </a:spcBef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Strong and capable of effectively fixing t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 samples;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ts val="1090"/>
              </a:lnSpc>
              <a:spcBef>
                <a:spcPts val="3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speed can be adjusted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continuousl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y,with the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ts val="1090"/>
              </a:lnSpc>
              <a:spcBef>
                <a:spcPts val="1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maximum speed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reaching upto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rpm;multiple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ts val="1090"/>
              </a:lnSpc>
              <a:spcBef>
                <a:spcPts val="10"/>
              </a:spcBef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types of brackets and fixtures can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replaced to suit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ts val="111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different containers,such as p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etri dishes,conical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ts val="1090"/>
              </a:lnSpc>
              <a:spcBef>
                <a:spcPts val="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flasks,etc.;wide vo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ltage design.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2985</Words>
  <Application>WPS 演示</Application>
  <PresentationFormat/>
  <Paragraphs>65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7" baseType="lpstr">
      <vt:lpstr>Arial</vt:lpstr>
      <vt:lpstr>宋体</vt:lpstr>
      <vt:lpstr>Wingdings</vt:lpstr>
      <vt:lpstr>Arial</vt:lpstr>
      <vt:lpstr>Times New Roman</vt:lpstr>
      <vt:lpstr>SimHei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2025-05-08T02:43:31Z</dcterms:created>
  <dcterms:modified xsi:type="dcterms:W3CDTF">2025-05-08T02:43:31Z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2025-05-08T10:25:34Z</vt:filetime>
  </property>
  <property fmtid="{D5CDD505-2E9C-101B-9397-08002B2CF9AE}" pid="4" name="UsrData">
    <vt:lpwstr>681c161bf76c49001f60e4c1wl</vt:lpwstr>
  </property>
  <property fmtid="{D5CDD505-2E9C-101B-9397-08002B2CF9AE}" pid="5" name="ICV">
    <vt:lpwstr>DDB4D0087CC24DFD8196E4F004DE84C6_12</vt:lpwstr>
  </property>
  <property fmtid="{D5CDD505-2E9C-101B-9397-08002B2CF9AE}" pid="6" name="KSOProductBuildVer">
    <vt:lpwstr>2052-12.1.0.20784</vt:lpwstr>
  </property>
</Properties>
</file>