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4006850" cy="53086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800100"/>
            <a:ext cx="4006850" cy="3708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4775" y="1143000"/>
            <a:ext cx="3797300" cy="3022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04957" y="1543041"/>
            <a:ext cx="635022" cy="64771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97174" y="2781309"/>
            <a:ext cx="641363" cy="63498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22578" y="1543041"/>
            <a:ext cx="634984" cy="63501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2907" y="1543041"/>
            <a:ext cx="641363" cy="62867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0224" y="2781309"/>
            <a:ext cx="634984" cy="62864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704957" y="2781309"/>
            <a:ext cx="628681" cy="62864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803536" y="2237428"/>
            <a:ext cx="590550" cy="38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double-la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95"/>
              </a:spcBef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679574" y="2260442"/>
            <a:ext cx="614680" cy="356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Repetitive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265"/>
              </a:spcBef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</a:t>
            </a:r>
            <a:r>
              <a:rPr sz="6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679574" y="3434840"/>
            <a:ext cx="720725" cy="266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2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 speed</a:t>
            </a:r>
            <a:r>
              <a:rPr sz="6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428629" y="3450276"/>
            <a:ext cx="710565" cy="236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20000"/>
              </a:lnSpc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perfomance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561990" y="2260852"/>
            <a:ext cx="70104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803537" y="3468694"/>
            <a:ext cx="469265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25"/>
              </a:spcBef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 30"/>
          <p:cNvSpPr/>
          <p:nvPr/>
        </p:nvSpPr>
        <p:spPr>
          <a:xfrm>
            <a:off x="133350" y="38100"/>
            <a:ext cx="3740150" cy="5232400"/>
          </a:xfrm>
          <a:prstGeom prst="rect">
            <a:avLst/>
          </a:prstGeom>
          <a:solidFill>
            <a:srgbClr val="F6F5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" name="textbox 32"/>
          <p:cNvSpPr/>
          <p:nvPr/>
        </p:nvSpPr>
        <p:spPr>
          <a:xfrm>
            <a:off x="342889" y="138657"/>
            <a:ext cx="3294379" cy="1660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stainless s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teel                              </a:t>
            </a:r>
            <a:r>
              <a:rPr sz="1200" kern="0" spc="-20" baseline="56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//</a:t>
            </a:r>
            <a:endParaRPr sz="1200" baseline="56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860"/>
              </a:spcBef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double-layer spr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r>
              <a:rPr sz="1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755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stretchable and more</a:t>
            </a:r>
            <a:r>
              <a:rPr sz="1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e.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ts val="1090"/>
              </a:lnSpc>
              <a:spcBef>
                <a:spcPts val="24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be applied to containers of different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capacities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ts val="8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can beequipped withvanious test tubes to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meetdifferent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3366" y="1644011"/>
            <a:ext cx="3727433" cy="34988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6850" y="130175"/>
            <a:ext cx="3613150" cy="504825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330193" y="275449"/>
            <a:ext cx="2417445" cy="1353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 stainl</a:t>
            </a: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 steel-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000"/>
              </a:spcBef>
            </a:pP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rust-resistant,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000"/>
              </a:spcBef>
            </a:pP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 and st</a:t>
            </a:r>
            <a:r>
              <a:rPr sz="21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urdy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65"/>
              </a:lnSpc>
              <a:spcBef>
                <a:spcPts val="5"/>
              </a:spcBef>
            </a:pP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30193" y="1816274"/>
            <a:ext cx="2207260" cy="390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working disc and heating tub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are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 of 304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steel.They have excel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lent rust-proof properties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a sturdy structure,making the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easy to clean.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3486135" y="314030"/>
            <a:ext cx="132079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3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//</a:t>
            </a: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6850" y="0"/>
            <a:ext cx="3613150" cy="53086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260351" y="73409"/>
            <a:ext cx="2266314" cy="1779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sloping surf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 of the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hood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helps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leaks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pays attention to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90"/>
              </a:spcBef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details.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ts val="805"/>
              </a:lnSpc>
              <a:spcBef>
                <a:spcPts val="1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steamslidesin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fromboth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sidesof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boxto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preventwater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112000"/>
              </a:lnSpc>
              <a:spcBef>
                <a:spcPts val="1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dropletsfromfallingvertically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reagent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bottle,thus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interferencewi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theexperiment.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32100" y="0"/>
            <a:ext cx="939816" cy="742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 50"/>
          <p:cNvSpPr/>
          <p:nvPr/>
        </p:nvSpPr>
        <p:spPr>
          <a:xfrm>
            <a:off x="136525" y="60325"/>
            <a:ext cx="3733800" cy="5187950"/>
          </a:xfrm>
          <a:prstGeom prst="rect">
            <a:avLst/>
          </a:prstGeom>
          <a:solidFill>
            <a:srgbClr val="DEEA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5567" y="3267100"/>
            <a:ext cx="2971806" cy="1733501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9935" y="733409"/>
            <a:ext cx="2413005" cy="1663723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68257" y="874412"/>
            <a:ext cx="481965" cy="1546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0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hood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110000"/>
              </a:lnSpc>
              <a:spcBef>
                <a:spcPts val="1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36000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Rubber-bottomed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076588" y="1209139"/>
            <a:ext cx="673100" cy="911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0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panel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880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 of 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 aircraft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3114673" y="3462669"/>
            <a:ext cx="654684" cy="842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11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oscillatio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Bodyof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aircraft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93689" y="2860676"/>
            <a:ext cx="895327" cy="209591"/>
            <a:chOff x="0" y="0"/>
            <a:chExt cx="895327" cy="209591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95327" cy="209541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920750" cy="2355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ts val="1090"/>
                </a:lnSpc>
                <a:spcBef>
                  <a:spcPts val="5"/>
                </a:spcBef>
              </a:pP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Air bath</a:t>
              </a:r>
              <a:r>
                <a:rPr sz="7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oscillator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 66"/>
          <p:cNvSpPr/>
          <p:nvPr/>
        </p:nvSpPr>
        <p:spPr>
          <a:xfrm>
            <a:off x="139700" y="1089025"/>
            <a:ext cx="3727450" cy="3130550"/>
          </a:xfrm>
          <a:prstGeom prst="rect">
            <a:avLst/>
          </a:prstGeom>
          <a:solidFill>
            <a:srgbClr val="DEEAFA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8" name="table 68"/>
          <p:cNvGraphicFramePr>
            <a:graphicFrameLocks noGrp="1"/>
          </p:cNvGraphicFramePr>
          <p:nvPr/>
        </p:nvGraphicFramePr>
        <p:xfrm>
          <a:off x="263518" y="2565410"/>
          <a:ext cx="3396614" cy="1421765"/>
        </p:xfrm>
        <a:graphic>
          <a:graphicData uri="http://schemas.openxmlformats.org/drawingml/2006/table">
            <a:tbl>
              <a:tblPr/>
              <a:tblGrid>
                <a:gridCol w="917575"/>
                <a:gridCol w="1562100"/>
                <a:gridCol w="916939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544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Serial Nu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177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3225" algn="l" rtl="0" eaLnBrk="0">
                        <a:lnSpc>
                          <a:spcPts val="43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 machine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77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81000" algn="l" rtl="0" eaLnBrk="0">
                        <a:lnSpc>
                          <a:spcPts val="75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unit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root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Fuse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05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lunit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ts val="75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26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User Manual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1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5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certifcate of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conformty,waranty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cand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0" name="textbox 70"/>
          <p:cNvSpPr/>
          <p:nvPr/>
        </p:nvSpPr>
        <p:spPr>
          <a:xfrm>
            <a:off x="209562" y="1568447"/>
            <a:ext cx="2821939" cy="358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2600" b="1" kern="0" spc="-80" dirty="0">
                <a:solidFill>
                  <a:srgbClr val="304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of</a:t>
            </a:r>
            <a:r>
              <a:rPr sz="2600" b="1" kern="0" spc="50" dirty="0">
                <a:solidFill>
                  <a:srgbClr val="304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80" dirty="0">
                <a:solidFill>
                  <a:srgbClr val="304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</a:t>
            </a:r>
            <a:r>
              <a:rPr sz="2600" b="1" kern="0" spc="-90" dirty="0">
                <a:solidFill>
                  <a:srgbClr val="304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ments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1254</Words>
  <Application>WPS 演示</Application>
  <PresentationFormat/>
  <Paragraphs>104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2025-05-08T07:41:34Z</dcterms:created>
  <dcterms:modified xsi:type="dcterms:W3CDTF">2025-05-08T07:41:34Z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2025-05-08T15:38:29Z</vt:filetime>
  </property>
  <property fmtid="{D5CDD505-2E9C-101B-9397-08002B2CF9AE}" pid="4" name="UsrData">
    <vt:lpwstr>681c5f731c4bf3001f0ea027wl</vt:lpwstr>
  </property>
  <property fmtid="{D5CDD505-2E9C-101B-9397-08002B2CF9AE}" pid="5" name="ICV">
    <vt:lpwstr>E2915C944FF54928A6A3035769FC69E2_12</vt:lpwstr>
  </property>
  <property fmtid="{D5CDD505-2E9C-101B-9397-08002B2CF9AE}" pid="6" name="KSOProductBuildVer">
    <vt:lpwstr>2052-12.1.0.20784</vt:lpwstr>
  </property>
</Properties>
</file>