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3822700" cy="5232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771525"/>
            <a:ext cx="3822700" cy="36893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19075" y="0"/>
            <a:ext cx="3384550" cy="523240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485769" y="170274"/>
            <a:ext cx="2679700" cy="1407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22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Laboratory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5000"/>
              </a:lnSpc>
              <a:spcBef>
                <a:spcPts val="975"/>
              </a:spcBef>
            </a:pPr>
            <a:r>
              <a:rPr sz="21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multi-</a:t>
            </a:r>
            <a:r>
              <a:rPr sz="21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</a:t>
            </a:r>
            <a:r>
              <a:rPr sz="21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ctional mixe</a:t>
            </a:r>
            <a:r>
              <a:rPr sz="21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3000"/>
              </a:lnSpc>
              <a:spcBef>
                <a:spcPts val="280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 series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offers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ation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modes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adjustable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module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  <a:spcBef>
                <a:spcPts val="90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options.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73050" y="355600"/>
            <a:ext cx="3276600" cy="4521200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361957" y="431556"/>
            <a:ext cx="2813050" cy="1352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MX-S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1185"/>
              </a:spcBef>
            </a:pPr>
            <a:r>
              <a:rPr sz="2000" b="1" kern="0" spc="-9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</a:t>
            </a:r>
            <a:r>
              <a:rPr sz="2000" b="1" kern="0" spc="-8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ustable</a:t>
            </a:r>
            <a:r>
              <a:rPr sz="2000" b="1" kern="0" spc="15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8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Homogenize</a:t>
            </a:r>
            <a:r>
              <a:rPr sz="2000" b="1" kern="0" spc="-5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6000"/>
              </a:lnSpc>
              <a:spcBef>
                <a:spcPts val="135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0-3000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rpm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continuous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achiev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gentle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425"/>
              </a:spcBef>
            </a:pP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Thoroughly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mixed sample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19075" y="231775"/>
            <a:ext cx="3384550" cy="476885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327034" y="397302"/>
            <a:ext cx="3150870" cy="3298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83000"/>
              </a:lnSpc>
            </a:pPr>
            <a:r>
              <a:rPr sz="2900" b="1" kern="0" spc="-40" dirty="0">
                <a:solidFill>
                  <a:srgbClr val="2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MX-S+Digital</a:t>
            </a:r>
            <a:endParaRPr sz="2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1275"/>
              </a:spcBef>
            </a:pPr>
            <a:r>
              <a:rPr sz="2900" b="1" kern="0" spc="-10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Vortex</a:t>
            </a:r>
            <a:r>
              <a:rPr sz="2900" b="1" kern="0" spc="20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900" b="1" kern="0" spc="-10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</a:t>
            </a:r>
            <a:endParaRPr sz="2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00" algn="l" rtl="0" eaLnBrk="0">
              <a:lnSpc>
                <a:spcPts val="1295"/>
              </a:lnSpc>
              <a:spcBef>
                <a:spcPts val="65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Low-noise op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eration,providing a quiet working environment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80565" algn="l" rtl="0" eaLnBrk="0">
              <a:lnSpc>
                <a:spcPts val="510"/>
              </a:lnSpc>
            </a:pPr>
            <a:endParaRPr sz="4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1247767" y="3934997"/>
            <a:ext cx="97155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5275" y="311150"/>
            <a:ext cx="3232150" cy="4610100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358789" y="395288"/>
            <a:ext cx="3044189" cy="12522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3000"/>
              </a:lnSpc>
            </a:pPr>
            <a:r>
              <a:rPr sz="2800" b="1" kern="0" spc="-12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MX-F Classic</a:t>
            </a:r>
            <a:r>
              <a:rPr sz="2800" b="1" kern="0" spc="20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12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Fixed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ct val="82000"/>
              </a:lnSpc>
              <a:spcBef>
                <a:spcPts val="1690"/>
              </a:spcBef>
            </a:pPr>
            <a:r>
              <a:rPr sz="2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Homogenizer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6000"/>
              </a:lnSpc>
              <a:spcBef>
                <a:spcPts val="2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Point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operation/continuous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operation,wit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  wide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variety  of  access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07975" y="917575"/>
            <a:ext cx="3206750" cy="3397250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377816" y="995707"/>
            <a:ext cx="2959735" cy="1216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MX-E</a:t>
            </a:r>
            <a:r>
              <a:rPr sz="18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Econo</a:t>
            </a:r>
            <a:r>
              <a:rPr sz="18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my</a:t>
            </a:r>
            <a:r>
              <a:rPr sz="18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800"/>
              </a:lnSpc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Fixed Speed</a:t>
            </a:r>
            <a:r>
              <a:rPr sz="18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1010"/>
              </a:spcBef>
            </a:pP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Compact,portable,suitable for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placement on the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laboratory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63525" y="368300"/>
            <a:ext cx="3295650" cy="4495800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358790" y="681040"/>
            <a:ext cx="2932429" cy="1203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MX-C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835"/>
              </a:spcBef>
            </a:pPr>
            <a:r>
              <a:rPr sz="3000" b="1" kern="0" spc="-11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Cell disruptor</a:t>
            </a:r>
            <a:endParaRPr sz="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3000"/>
              </a:lnSpc>
              <a:spcBef>
                <a:spcPts val="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Carry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cell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disruptio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constant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controllable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shear force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0500" y="282575"/>
            <a:ext cx="3441700" cy="4667250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311165" y="487123"/>
            <a:ext cx="2967989" cy="1041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2000" b="1" kern="0" spc="-4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MX-M96 Orifice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1185"/>
              </a:spcBef>
            </a:pPr>
            <a:r>
              <a:rPr sz="2000" b="1" kern="0" spc="-2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r>
              <a:rPr sz="2000" b="1" kern="0" spc="13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2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</a:t>
            </a:r>
            <a:r>
              <a:rPr sz="2000" b="1" kern="0" spc="-3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enizer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High-speed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efficient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microplate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03200" y="527050"/>
            <a:ext cx="3416300" cy="4178300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342901" y="673084"/>
            <a:ext cx="2981960" cy="11671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2800" b="1" kern="0" spc="-100" dirty="0">
                <a:solidFill>
                  <a:srgbClr val="1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MX-RD-ProLCD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1525"/>
              </a:spcBef>
            </a:pPr>
            <a:r>
              <a:rPr sz="2800" b="1" kern="0" spc="-6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CNC type disc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35"/>
              </a:lnSpc>
              <a:spcBef>
                <a:spcPts val="5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Rotary operation,gentle and thorough mixing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23850" y="501650"/>
            <a:ext cx="3175000" cy="4229100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419100" y="841757"/>
            <a:ext cx="2924810" cy="10845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2000" b="1" kern="0" spc="-80" dirty="0">
                <a:solidFill>
                  <a:srgbClr val="2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MX-RL-Pro</a:t>
            </a:r>
            <a:r>
              <a:rPr sz="2000" b="1" kern="0" spc="110" dirty="0">
                <a:solidFill>
                  <a:srgbClr val="2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80" dirty="0">
                <a:solidFill>
                  <a:srgbClr val="2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</a:t>
            </a:r>
            <a:r>
              <a:rPr sz="2000" b="1" kern="0" spc="-90" dirty="0">
                <a:solidFill>
                  <a:srgbClr val="2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 Axis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1180"/>
              </a:spcBef>
            </a:pPr>
            <a:r>
              <a:rPr sz="2000" b="1" kern="0" spc="-5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Rotating</a:t>
            </a:r>
            <a:r>
              <a:rPr sz="2000" b="1" kern="0" spc="12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5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2000" b="1" kern="0" spc="-6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omogenizer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500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numerical control,rotation for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achieving gentle and thorough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60350" y="488950"/>
            <a:ext cx="3302000" cy="4254500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336539" y="677864"/>
            <a:ext cx="2677795" cy="138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2100" b="1" kern="0" spc="-4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MX-RD-E</a:t>
            </a:r>
            <a:r>
              <a:rPr sz="2100" b="1" kern="0" spc="19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-4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Disc</a:t>
            </a:r>
            <a:r>
              <a:rPr sz="2100" b="1" kern="0" spc="14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-4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Rotary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8900" algn="l" rtl="0" eaLnBrk="0">
              <a:lnSpc>
                <a:spcPts val="3650"/>
              </a:lnSpc>
            </a:pPr>
            <a:r>
              <a:rPr sz="2300" b="1" kern="0" spc="-7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Homogenizer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  <a:spcBef>
                <a:spcPts val="132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rotational spe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adjusted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ts val="125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 turning th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using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  <a:spcBef>
                <a:spcPts val="2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scale,ranging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rpm.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46142" y="2076431"/>
            <a:ext cx="1898650" cy="18097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76225" y="1149350"/>
            <a:ext cx="3270250" cy="2933700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320688" y="1331110"/>
            <a:ext cx="2811779" cy="1032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MX-RL-E</a:t>
            </a:r>
            <a:r>
              <a:rPr sz="20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</a:t>
            </a: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ng-axis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1130"/>
              </a:spcBef>
            </a:pPr>
            <a:r>
              <a:rPr sz="2000" b="1" kern="0" spc="0" dirty="0">
                <a:solidFill>
                  <a:srgbClr val="1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Rotatin</a:t>
            </a:r>
            <a:r>
              <a:rPr sz="2000" kern="0" spc="0" dirty="0">
                <a:solidFill>
                  <a:srgbClr val="1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2000" kern="0" spc="510" dirty="0">
                <a:solidFill>
                  <a:srgbClr val="1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kern="0" spc="0" dirty="0">
                <a:solidFill>
                  <a:srgbClr val="1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Homogenizer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Economical,applicab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 to refrigerators and incubators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25425" y="377825"/>
            <a:ext cx="3371850" cy="4476750"/>
          </a:xfrm>
          <a:prstGeom prst="rect">
            <a:avLst/>
          </a:prstGeom>
        </p:spPr>
      </p:pic>
      <p:sp>
        <p:nvSpPr>
          <p:cNvPr id="80" name="textbox 80"/>
          <p:cNvSpPr/>
          <p:nvPr/>
        </p:nvSpPr>
        <p:spPr>
          <a:xfrm>
            <a:off x="365132" y="485311"/>
            <a:ext cx="2882264" cy="1244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Short</a:t>
            </a:r>
            <a:r>
              <a:rPr sz="1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1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Double</a:t>
            </a:r>
            <a:r>
              <a:rPr sz="1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layer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ts val="2750"/>
              </a:lnSpc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r>
              <a:rPr sz="18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Long-axi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1060"/>
              </a:spcBef>
            </a:pP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Rotating</a:t>
            </a:r>
            <a:r>
              <a:rPr sz="18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</a:t>
            </a:r>
            <a:r>
              <a:rPr sz="18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enizer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 brushless motor,contin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uous operation</a:t>
            </a: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60350" y="406400"/>
            <a:ext cx="3302000" cy="4419600"/>
          </a:xfrm>
          <a:prstGeom prst="rect">
            <a:avLst/>
          </a:prstGeom>
        </p:spPr>
      </p:pic>
      <p:sp>
        <p:nvSpPr>
          <p:cNvPr id="84" name="textbox 84"/>
          <p:cNvSpPr/>
          <p:nvPr/>
        </p:nvSpPr>
        <p:spPr>
          <a:xfrm>
            <a:off x="349252" y="577541"/>
            <a:ext cx="2992120" cy="1435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MX-T6-Pro/S/S+</a:t>
            </a:r>
            <a:endParaRPr sz="2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1260"/>
              </a:spcBef>
            </a:pPr>
            <a:r>
              <a:rPr sz="3100" b="1" kern="0" spc="-8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Roller mixer</a:t>
            </a:r>
            <a:endParaRPr sz="3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5"/>
              </a:lnSpc>
              <a:spcBef>
                <a:spcPts val="195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six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roller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 forgentle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effective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8000"/>
              </a:lnSpc>
              <a:spcBef>
                <a:spcPts val="50"/>
              </a:spcBef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rolling</a:t>
            </a:r>
            <a:r>
              <a:rPr sz="10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swaying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ingredients,making</a:t>
            </a:r>
            <a:r>
              <a:rPr sz="10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1402</Words>
  <Application>WPS 演示</Application>
  <PresentationFormat/>
  <Paragraphs>80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宋体</vt:lpstr>
      <vt:lpstr>Wingdings</vt:lpstr>
      <vt:lpstr>Arial</vt:lpstr>
      <vt:lpstr>SimHei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2</cp:revision>
  <dcterms:created xsi:type="dcterms:W3CDTF">2025-05-08T10:41:21Z</dcterms:created>
  <dcterms:modified xsi:type="dcterms:W3CDTF">2025-05-08T10:47:03Z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2025-05-08T18:35:27Z</vt:filetime>
  </property>
  <property fmtid="{D5CDD505-2E9C-101B-9397-08002B2CF9AE}" pid="4" name="UsrData">
    <vt:lpwstr>681c88eb1c4bf3001f0ffa56wl</vt:lpwstr>
  </property>
  <property fmtid="{D5CDD505-2E9C-101B-9397-08002B2CF9AE}" pid="5" name="ICV">
    <vt:lpwstr>22AA55E67748447A890AE09A4E6802D1_12</vt:lpwstr>
  </property>
  <property fmtid="{D5CDD505-2E9C-101B-9397-08002B2CF9AE}" pid="6" name="KSOProductBuildVer">
    <vt:lpwstr>2052-12.1.0.20784</vt:lpwstr>
  </property>
</Properties>
</file>