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8121650" cy="56832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jpeg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png"/><Relationship Id="rId8" Type="http://schemas.openxmlformats.org/officeDocument/2006/relationships/image" Target="../media/image21.jpeg"/><Relationship Id="rId7" Type="http://schemas.openxmlformats.org/officeDocument/2006/relationships/image" Target="../media/image20.jpeg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23.jpeg"/><Relationship Id="rId1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2.jpeg"/><Relationship Id="rId8" Type="http://schemas.openxmlformats.org/officeDocument/2006/relationships/image" Target="../media/image31.jpeg"/><Relationship Id="rId7" Type="http://schemas.openxmlformats.org/officeDocument/2006/relationships/image" Target="../media/image30.jpeg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33.jpeg"/><Relationship Id="rId1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7.jpeg"/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46.jpeg"/><Relationship Id="rId8" Type="http://schemas.openxmlformats.org/officeDocument/2006/relationships/image" Target="../media/image45.jpeg"/><Relationship Id="rId7" Type="http://schemas.openxmlformats.org/officeDocument/2006/relationships/image" Target="../media/image44.jpeg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330485" y="1762112"/>
            <a:ext cx="3441656" cy="2793993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5607050" y="2359285"/>
            <a:ext cx="1830704" cy="8464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115" algn="l" rtl="0" eaLnBrk="0">
              <a:lnSpc>
                <a:spcPct val="81000"/>
              </a:lnSpc>
            </a:pP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Silicone rubber vibrating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head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7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365"/>
              </a:lnSpc>
              <a:spcBef>
                <a:spcPts val="0"/>
              </a:spcBef>
            </a:pPr>
            <a:r>
              <a:rPr sz="10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ABS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body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6"/>
          <p:cNvSpPr/>
          <p:nvPr/>
        </p:nvSpPr>
        <p:spPr>
          <a:xfrm>
            <a:off x="584191" y="853052"/>
            <a:ext cx="2126614" cy="6261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0" algn="l" rtl="0" eaLnBrk="0">
              <a:lnSpc>
                <a:spcPct val="81000"/>
              </a:lnSpc>
            </a:pPr>
            <a:r>
              <a:rPr sz="1900" b="1" kern="0" spc="-90" dirty="0">
                <a:solidFill>
                  <a:srgbClr val="405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1900" b="1" kern="0" spc="130" dirty="0">
                <a:solidFill>
                  <a:srgbClr val="405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b="1" kern="0" spc="-90" dirty="0">
                <a:solidFill>
                  <a:srgbClr val="405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Point Vortex</a:t>
            </a:r>
            <a:endParaRPr sz="1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590"/>
              </a:lnSpc>
              <a:spcBef>
                <a:spcPts val="295"/>
              </a:spcBef>
            </a:pPr>
            <a:r>
              <a:rPr sz="1900" kern="0" spc="-1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 homogenizer</a:t>
            </a:r>
            <a:endParaRPr sz="1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textbox 8"/>
          <p:cNvSpPr/>
          <p:nvPr/>
        </p:nvSpPr>
        <p:spPr>
          <a:xfrm>
            <a:off x="838835" y="2861945"/>
            <a:ext cx="1462405" cy="16522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" indent="-12065" algn="l" rtl="0" eaLnBrk="0">
              <a:lnSpc>
                <a:spcPct val="113000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</a:t>
            </a:r>
            <a:r>
              <a:rPr sz="7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indicator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9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1765" algn="l" rtl="0" eaLnBrk="0">
              <a:lnSpc>
                <a:spcPct val="116000"/>
              </a:lnSpc>
              <a:spcBef>
                <a:spcPts val="185"/>
              </a:spcBef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 control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knob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1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680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plate</a:t>
            </a:r>
            <a:endParaRPr sz="600" kern="0" spc="-2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textbox 10"/>
          <p:cNvSpPr/>
          <p:nvPr/>
        </p:nvSpPr>
        <p:spPr>
          <a:xfrm>
            <a:off x="5403885" y="4588852"/>
            <a:ext cx="2011045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*Present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example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LC-Vortex-P2E</a:t>
            </a:r>
            <a:endParaRPr sz="7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12800" y="0"/>
            <a:ext cx="6496050" cy="568325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025875" y="330196"/>
            <a:ext cx="3162342" cy="2343147"/>
          </a:xfrm>
          <a:prstGeom prst="rect">
            <a:avLst/>
          </a:prstGeom>
        </p:spPr>
      </p:pic>
      <p:sp>
        <p:nvSpPr>
          <p:cNvPr id="16" name="textbox 16"/>
          <p:cNvSpPr/>
          <p:nvPr/>
        </p:nvSpPr>
        <p:spPr>
          <a:xfrm>
            <a:off x="844532" y="3326163"/>
            <a:ext cx="2740660" cy="7962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75"/>
              </a:lnSpc>
            </a:pP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"2-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second</a:t>
            </a:r>
            <a:r>
              <a:rPr sz="14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vortex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8000"/>
              </a:lnSpc>
              <a:spcBef>
                <a:spcPts val="125"/>
              </a:spcBef>
            </a:pP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1400" kern="0" spc="3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eccentric</a:t>
            </a:r>
            <a:r>
              <a:rPr sz="1400" kern="0" spc="3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bearing</a:t>
            </a:r>
            <a:r>
              <a:rPr sz="1400" kern="0" spc="3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design,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energy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textbox 18"/>
          <p:cNvSpPr/>
          <p:nvPr/>
        </p:nvSpPr>
        <p:spPr>
          <a:xfrm>
            <a:off x="844532" y="-36083"/>
            <a:ext cx="1584960" cy="9620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385"/>
              </a:lnSpc>
            </a:pP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Single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hand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9850" indent="-57150" algn="l" rtl="0" eaLnBrk="0">
              <a:lnSpc>
                <a:spcPct val="119000"/>
              </a:lnSpc>
              <a:spcBef>
                <a:spcPts val="135"/>
              </a:spcBef>
            </a:pPr>
            <a:r>
              <a:rPr sz="1700" kern="0" spc="10" dirty="0">
                <a:solidFill>
                  <a:srgbClr val="304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control,compact</a:t>
            </a:r>
            <a:r>
              <a:rPr sz="1700" kern="0" spc="70" dirty="0">
                <a:solidFill>
                  <a:srgbClr val="304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kern="0" spc="0" dirty="0">
                <a:solidFill>
                  <a:srgbClr val="304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700" kern="0" spc="270" dirty="0">
                <a:solidFill>
                  <a:srgbClr val="304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kern="0" spc="0" dirty="0">
                <a:solidFill>
                  <a:srgbClr val="304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portable</a:t>
            </a:r>
            <a:r>
              <a:rPr sz="1700" kern="0" spc="40" dirty="0">
                <a:solidFill>
                  <a:srgbClr val="304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textbox 20"/>
          <p:cNvSpPr/>
          <p:nvPr/>
        </p:nvSpPr>
        <p:spPr>
          <a:xfrm>
            <a:off x="2146276" y="1806893"/>
            <a:ext cx="1151889" cy="5905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32000"/>
              </a:lnSpc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</a:t>
            </a:r>
            <a:r>
              <a:rPr sz="14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size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11x11x7.5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cm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" name="textbox 22"/>
          <p:cNvSpPr/>
          <p:nvPr/>
        </p:nvSpPr>
        <p:spPr>
          <a:xfrm>
            <a:off x="1073128" y="1815212"/>
            <a:ext cx="793750" cy="5518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1450" algn="l" rtl="0" eaLnBrk="0">
              <a:lnSpc>
                <a:spcPct val="83000"/>
              </a:lnSpc>
            </a:pP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Weight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</a:pP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0.54千克</a:t>
            </a:r>
            <a:endParaRPr sz="14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69950" y="1438275"/>
            <a:ext cx="6381750" cy="2806700"/>
          </a:xfrm>
          <a:prstGeom prst="rect">
            <a:avLst/>
          </a:prstGeom>
        </p:spPr>
      </p:pic>
      <p:sp>
        <p:nvSpPr>
          <p:cNvPr id="26" name="textbox 26"/>
          <p:cNvSpPr/>
          <p:nvPr/>
        </p:nvSpPr>
        <p:spPr>
          <a:xfrm>
            <a:off x="1028727" y="1584218"/>
            <a:ext cx="2425064" cy="13030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15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Zinc alloy</a:t>
            </a:r>
            <a:r>
              <a:rPr sz="1500" b="1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  <a:spcBef>
                <a:spcPts val="830"/>
              </a:spcBef>
            </a:pPr>
            <a:r>
              <a:rPr sz="15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"Strengthens</a:t>
            </a:r>
            <a:r>
              <a:rPr sz="15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the body</a:t>
            </a:r>
            <a:r>
              <a:rPr sz="15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2865" algn="l" rtl="0" eaLnBrk="0">
              <a:lnSpc>
                <a:spcPts val="1950"/>
              </a:lnSpc>
            </a:pPr>
            <a:r>
              <a:rPr sz="15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makes</a:t>
            </a:r>
            <a:r>
              <a:rPr sz="15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 more</a:t>
            </a:r>
            <a:r>
              <a:rPr sz="15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stable"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3100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Zinc  alloy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base,increased  weight,excellent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texture,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combined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triangular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structure,the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nstrument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has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good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stabiity.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" name="textbox 28"/>
          <p:cNvSpPr/>
          <p:nvPr/>
        </p:nvSpPr>
        <p:spPr>
          <a:xfrm>
            <a:off x="3594127" y="2560640"/>
            <a:ext cx="1885950" cy="16744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  <a:spcBef>
                <a:spcPts val="760"/>
              </a:spcBef>
            </a:pPr>
            <a:r>
              <a:rPr sz="25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Overall gold</a:t>
            </a:r>
            <a:endParaRPr sz="2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8000"/>
              </a:lnSpc>
              <a:spcBef>
                <a:spcPts val="40"/>
              </a:spcBef>
            </a:pPr>
            <a:r>
              <a:rPr sz="25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compression</a:t>
            </a:r>
            <a:r>
              <a:rPr sz="25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rate</a:t>
            </a:r>
            <a:endParaRPr sz="2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577850"/>
            <a:ext cx="8121650" cy="4527550"/>
          </a:xfrm>
          <a:prstGeom prst="rect">
            <a:avLst/>
          </a:prstGeom>
        </p:spPr>
      </p:pic>
      <p:sp>
        <p:nvSpPr>
          <p:cNvPr id="32" name="textbox 32"/>
          <p:cNvSpPr/>
          <p:nvPr/>
        </p:nvSpPr>
        <p:spPr>
          <a:xfrm>
            <a:off x="133327" y="706555"/>
            <a:ext cx="4139565" cy="17951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3365" algn="l" rtl="0" eaLnBrk="0">
              <a:lnSpc>
                <a:spcPct val="82000"/>
              </a:lnSpc>
            </a:pPr>
            <a:r>
              <a:rPr sz="2100" b="1" kern="0" spc="-30" dirty="0">
                <a:solidFill>
                  <a:srgbClr val="507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 module</a:t>
            </a:r>
            <a:r>
              <a:rPr sz="2100" b="1" kern="0" spc="130" dirty="0">
                <a:solidFill>
                  <a:srgbClr val="507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100" b="1" kern="0" spc="-30" dirty="0">
                <a:solidFill>
                  <a:srgbClr val="507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mixer</a:t>
            </a:r>
            <a:endParaRPr sz="2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1130"/>
              </a:spcBef>
            </a:pPr>
            <a:r>
              <a:rPr sz="18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Vortex series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77000"/>
              </a:lnSpc>
              <a:spcBef>
                <a:spcPts val="190"/>
              </a:spcBef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841115" algn="l" rtl="0" eaLnBrk="0">
              <a:lnSpc>
                <a:spcPct val="85000"/>
              </a:lnSpc>
              <a:spcBef>
                <a:spcPts val="5"/>
              </a:spcBef>
            </a:pP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Head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85115" algn="l" rtl="0" eaLnBrk="0">
              <a:lnSpc>
                <a:spcPct val="86000"/>
              </a:lnSpc>
              <a:spcBef>
                <a:spcPts val="0"/>
              </a:spcBef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" name="textbox 34"/>
          <p:cNvSpPr/>
          <p:nvPr/>
        </p:nvSpPr>
        <p:spPr>
          <a:xfrm>
            <a:off x="146078" y="2760463"/>
            <a:ext cx="1579880" cy="19742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42315" algn="l" rtl="0" eaLnBrk="0">
              <a:lnSpc>
                <a:spcPct val="8100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Touch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8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35965" algn="l" rtl="0" eaLnBrk="0">
              <a:lnSpc>
                <a:spcPct val="81000"/>
              </a:lnSpc>
              <a:spcBef>
                <a:spcPts val="280"/>
              </a:spcBef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Cont.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88950" algn="l" rtl="0" eaLnBrk="0">
              <a:lnSpc>
                <a:spcPct val="87000"/>
              </a:lnSpc>
              <a:spcBef>
                <a:spcPts val="180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ON/OFF/Touch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0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Jogging/Co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ntinuous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Dual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" name="textbox 36"/>
          <p:cNvSpPr/>
          <p:nvPr/>
        </p:nvSpPr>
        <p:spPr>
          <a:xfrm>
            <a:off x="4845021" y="3011858"/>
            <a:ext cx="3235960" cy="834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885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     co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ntrol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knob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" name="textbox 38"/>
          <p:cNvSpPr/>
          <p:nvPr/>
        </p:nvSpPr>
        <p:spPr>
          <a:xfrm>
            <a:off x="2457418" y="3916267"/>
            <a:ext cx="1685289" cy="6883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5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Run stop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button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225"/>
              </a:lnSpc>
              <a:spcBef>
                <a:spcPts val="0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Shock-absorb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ing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foot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pad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" name="textbox 40"/>
          <p:cNvSpPr/>
          <p:nvPr/>
        </p:nvSpPr>
        <p:spPr>
          <a:xfrm>
            <a:off x="3994115" y="2816229"/>
            <a:ext cx="668019" cy="10306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" name="textbox 42"/>
          <p:cNvSpPr/>
          <p:nvPr/>
        </p:nvSpPr>
        <p:spPr>
          <a:xfrm>
            <a:off x="2520929" y="3101962"/>
            <a:ext cx="998219" cy="6197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165" algn="l" rtl="0" eaLnBrk="0">
              <a:lnSpc>
                <a:spcPct val="8100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  screen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9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5"/>
              </a:lnSpc>
              <a:spcBef>
                <a:spcPts val="0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switch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ey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" name="textbox 44"/>
          <p:cNvSpPr/>
          <p:nvPr/>
        </p:nvSpPr>
        <p:spPr>
          <a:xfrm>
            <a:off x="5562568" y="4900756"/>
            <a:ext cx="2075814" cy="138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*Taking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 Vertex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MTas an example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 showcase the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216025" y="41275"/>
            <a:ext cx="5689600" cy="5600700"/>
          </a:xfrm>
          <a:prstGeom prst="rect">
            <a:avLst/>
          </a:prstGeom>
        </p:spPr>
      </p:pic>
      <p:sp>
        <p:nvSpPr>
          <p:cNvPr id="48" name="textbox 48"/>
          <p:cNvSpPr/>
          <p:nvPr/>
        </p:nvSpPr>
        <p:spPr>
          <a:xfrm>
            <a:off x="1412872" y="2530448"/>
            <a:ext cx="4923154" cy="10325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275965" algn="l" rtl="0" eaLnBrk="0">
              <a:lnSpc>
                <a:spcPct val="82000"/>
              </a:lnSpc>
            </a:pPr>
            <a:r>
              <a:rPr sz="400" kern="0" spc="-10" dirty="0">
                <a:solidFill>
                  <a:srgbClr val="0818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fTa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250"/>
              </a:lnSpc>
              <a:spcBef>
                <a:spcPts val="490"/>
              </a:spcBef>
            </a:pPr>
            <a:r>
              <a:rPr sz="1600" kern="0" spc="120" dirty="0">
                <a:solidFill>
                  <a:srgbClr val="3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</a:t>
            </a:r>
            <a:r>
              <a:rPr sz="1600" kern="0" spc="0" dirty="0">
                <a:solidFill>
                  <a:srgbClr val="3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Triple</a:t>
            </a:r>
            <a:r>
              <a:rPr sz="1600" kern="0" spc="120" dirty="0">
                <a:solidFill>
                  <a:srgbClr val="3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0" dirty="0">
                <a:solidFill>
                  <a:srgbClr val="3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noise</a:t>
            </a:r>
            <a:r>
              <a:rPr sz="1600" kern="0" spc="120" dirty="0">
                <a:solidFill>
                  <a:srgbClr val="3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0" dirty="0">
                <a:solidFill>
                  <a:srgbClr val="3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reduction</a:t>
            </a:r>
            <a:r>
              <a:rPr sz="1600" kern="0" spc="120" dirty="0">
                <a:solidFill>
                  <a:srgbClr val="3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0" dirty="0">
                <a:solidFill>
                  <a:srgbClr val="3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processing</a:t>
            </a:r>
            <a:r>
              <a:rPr sz="1600" kern="0" spc="120" dirty="0">
                <a:solidFill>
                  <a:srgbClr val="3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</a:t>
            </a:r>
            <a:r>
              <a:rPr sz="1600" kern="0" spc="0" dirty="0">
                <a:solidFill>
                  <a:srgbClr val="3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1600" kern="0" spc="30" dirty="0">
                <a:solidFill>
                  <a:srgbClr val="3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0" dirty="0">
                <a:solidFill>
                  <a:srgbClr val="3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silent</a:t>
            </a:r>
            <a:r>
              <a:rPr sz="1600" kern="0" spc="60" dirty="0">
                <a:solidFill>
                  <a:srgbClr val="3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0" dirty="0">
                <a:solidFill>
                  <a:srgbClr val="3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40"/>
              </a:lnSpc>
              <a:spcBef>
                <a:spcPts val="100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DCbrushless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+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counterweight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block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+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4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shock-absorbingfoot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pad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0" name="textbox 50"/>
          <p:cNvSpPr/>
          <p:nvPr/>
        </p:nvSpPr>
        <p:spPr>
          <a:xfrm>
            <a:off x="1412872" y="126416"/>
            <a:ext cx="2147570" cy="6743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300" b="1" kern="0" spc="-4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"Efficient</a:t>
            </a:r>
            <a:r>
              <a:rPr sz="1300" b="1" kern="0" spc="6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4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</a:t>
            </a:r>
            <a:r>
              <a:rPr sz="1300" b="1" kern="0" spc="-5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ing without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825"/>
              </a:lnSpc>
              <a:spcBef>
                <a:spcPts val="295"/>
              </a:spcBef>
            </a:pPr>
            <a:r>
              <a:rPr sz="1300" kern="0" spc="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Interference</a:t>
            </a:r>
            <a:r>
              <a:rPr sz="1300" kern="0" spc="11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6000"/>
              </a:lnSpc>
              <a:spcBef>
                <a:spcPts val="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sample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 affected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by externalcontamination ormagnetic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fields,etc.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2" name="textbox 52"/>
          <p:cNvSpPr/>
          <p:nvPr/>
        </p:nvSpPr>
        <p:spPr>
          <a:xfrm>
            <a:off x="4543404" y="1911806"/>
            <a:ext cx="881380" cy="5638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45"/>
              </a:lnSpc>
            </a:pPr>
            <a:r>
              <a:rPr sz="600" kern="0" spc="30" dirty="0">
                <a:solidFill>
                  <a:srgbClr val="20305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地底</a:t>
            </a:r>
            <a:endParaRPr sz="6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marL="184150" algn="l" rtl="0" eaLnBrk="0">
              <a:lnSpc>
                <a:spcPct val="84000"/>
              </a:lnSpc>
              <a:spcBef>
                <a:spcPts val="840"/>
              </a:spcBef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通度</a:t>
            </a:r>
            <a:endParaRPr sz="4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algn="r" rtl="0" eaLnBrk="0">
              <a:lnSpc>
                <a:spcPts val="2245"/>
              </a:lnSpc>
            </a:pPr>
            <a:r>
              <a:rPr sz="1600" kern="0" spc="10" dirty="0">
                <a:solidFill>
                  <a:srgbClr val="C0E0E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300050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4" name="textbox 54"/>
          <p:cNvSpPr/>
          <p:nvPr/>
        </p:nvSpPr>
        <p:spPr>
          <a:xfrm>
            <a:off x="2105012" y="5313976"/>
            <a:ext cx="511809" cy="2762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750" indent="-19050" algn="l" rtl="0" eaLnBrk="0">
              <a:lnSpc>
                <a:spcPct val="137000"/>
              </a:lnSpc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Before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noise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reduction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6" name="textbox 56"/>
          <p:cNvSpPr/>
          <p:nvPr/>
        </p:nvSpPr>
        <p:spPr>
          <a:xfrm>
            <a:off x="3781453" y="3741263"/>
            <a:ext cx="553719" cy="2552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indent="-5715" algn="l" rtl="0" eaLnBrk="0">
              <a:lnSpc>
                <a:spcPct val="125000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Counterweig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ht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block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8" name="textbox 58"/>
          <p:cNvSpPr/>
          <p:nvPr/>
        </p:nvSpPr>
        <p:spPr>
          <a:xfrm>
            <a:off x="5292724" y="5301319"/>
            <a:ext cx="454659" cy="2762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6350" algn="l" rtl="0" eaLnBrk="0">
              <a:lnSpc>
                <a:spcPct val="137000"/>
              </a:lnSpc>
            </a:pPr>
            <a:r>
              <a:rPr sz="600" kern="0" spc="1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After</a:t>
            </a:r>
            <a:r>
              <a:rPr sz="600" kern="0" spc="8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noise</a:t>
            </a:r>
            <a:r>
              <a:rPr sz="600" kern="0" spc="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reduction</a:t>
            </a:r>
            <a:endParaRPr sz="600" kern="0" spc="10" dirty="0">
              <a:solidFill>
                <a:schemeClr val="tx1"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0" name="textbox 60"/>
          <p:cNvSpPr/>
          <p:nvPr/>
        </p:nvSpPr>
        <p:spPr>
          <a:xfrm>
            <a:off x="1863716" y="3808399"/>
            <a:ext cx="958850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DC brushless</a:t>
            </a:r>
            <a:r>
              <a:rPr sz="8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</a:t>
            </a:r>
            <a:r>
              <a:rPr sz="8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tor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2" name="textbox 62"/>
          <p:cNvSpPr/>
          <p:nvPr/>
        </p:nvSpPr>
        <p:spPr>
          <a:xfrm>
            <a:off x="5394340" y="3823817"/>
            <a:ext cx="465455" cy="1060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Dampingfoot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4" name="textbox 64"/>
          <p:cNvSpPr/>
          <p:nvPr/>
        </p:nvSpPr>
        <p:spPr>
          <a:xfrm>
            <a:off x="5860791" y="3799052"/>
            <a:ext cx="191135" cy="138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pads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6" name="textbox 66"/>
          <p:cNvSpPr/>
          <p:nvPr/>
        </p:nvSpPr>
        <p:spPr>
          <a:xfrm>
            <a:off x="5648324" y="1950165"/>
            <a:ext cx="92710" cy="1035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Δ</a:t>
            </a:r>
            <a:endParaRPr sz="6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022346" y="1200162"/>
            <a:ext cx="5048236" cy="3981444"/>
          </a:xfrm>
          <a:prstGeom prst="rect">
            <a:avLst/>
          </a:prstGeom>
        </p:spPr>
      </p:pic>
      <p:sp>
        <p:nvSpPr>
          <p:cNvPr id="70" name="textbox 70"/>
          <p:cNvSpPr/>
          <p:nvPr/>
        </p:nvSpPr>
        <p:spPr>
          <a:xfrm>
            <a:off x="1193834" y="1634421"/>
            <a:ext cx="6372225" cy="2282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0000"/>
              </a:lnSpc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Fixed</a:t>
            </a:r>
            <a:r>
              <a:rPr sz="9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plate o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 the test tube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1465" algn="l" rtl="0" eaLnBrk="0">
              <a:lnSpc>
                <a:spcPts val="815"/>
              </a:lnSpc>
              <a:spcBef>
                <a:spcPts val="133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Fixed  sleeve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190"/>
              </a:spcBef>
            </a:pPr>
            <a:r>
              <a:rPr sz="6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Spongetest tube</a:t>
            </a:r>
            <a:r>
              <a:rPr sz="6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rack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165" algn="l" rtl="0" eaLnBrk="0">
              <a:lnSpc>
                <a:spcPts val="815"/>
              </a:lnSpc>
              <a:spcBef>
                <a:spcPts val="19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</a:t>
            </a:r>
            <a:r>
              <a:rPr sz="6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6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screen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53465" algn="l" rtl="0" eaLnBrk="0">
              <a:lnSpc>
                <a:spcPct val="89000"/>
              </a:lnSpc>
              <a:spcBef>
                <a:spcPts val="5"/>
              </a:spcBef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UICHEN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2" name="textbox 72"/>
          <p:cNvSpPr/>
          <p:nvPr/>
        </p:nvSpPr>
        <p:spPr>
          <a:xfrm>
            <a:off x="5359400" y="5039995"/>
            <a:ext cx="892175" cy="2254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Foot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4" name="textbox 74"/>
          <p:cNvSpPr/>
          <p:nvPr/>
        </p:nvSpPr>
        <p:spPr>
          <a:xfrm>
            <a:off x="5728431" y="4064157"/>
            <a:ext cx="1808479" cy="11233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54330" algn="l" rtl="0" eaLnBrk="0">
              <a:lnSpc>
                <a:spcPct val="125000"/>
              </a:lnSpc>
            </a:pP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</a:t>
            </a:r>
            <a:r>
              <a:rPr sz="10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dissipation</a:t>
            </a:r>
            <a:r>
              <a:rPr sz="10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holes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adjustment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knob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6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pads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6" name="textbox 76"/>
          <p:cNvSpPr/>
          <p:nvPr/>
        </p:nvSpPr>
        <p:spPr>
          <a:xfrm>
            <a:off x="412780" y="460259"/>
            <a:ext cx="1930400" cy="5378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20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Vortex serie</a:t>
            </a:r>
            <a:r>
              <a:rPr sz="2000" b="1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endParaRPr sz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" algn="l" rtl="0" eaLnBrk="0">
              <a:lnSpc>
                <a:spcPct val="81000"/>
              </a:lnSpc>
              <a:spcBef>
                <a:spcPts val="155"/>
              </a:spcBef>
            </a:pPr>
            <a:r>
              <a:rPr sz="20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</a:t>
            </a:r>
            <a:r>
              <a:rPr sz="20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lti-tube mixe</a:t>
            </a:r>
            <a:r>
              <a:rPr sz="20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endParaRPr sz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060414" y="4121303"/>
            <a:ext cx="879475" cy="9893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adjustment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knob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04800" algn="l" rtl="0" eaLnBrk="0">
              <a:lnSpc>
                <a:spcPct val="119000"/>
              </a:lnSpc>
              <a:spcBef>
                <a:spcPts val="1245"/>
              </a:spcBef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Press the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button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gently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8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25450" algn="l" rtl="0" eaLnBrk="0">
              <a:lnSpc>
                <a:spcPct val="109000"/>
              </a:lnSpc>
              <a:spcBef>
                <a:spcPts val="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Start/Stop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Button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0" name="textbox 80"/>
          <p:cNvSpPr/>
          <p:nvPr/>
        </p:nvSpPr>
        <p:spPr>
          <a:xfrm>
            <a:off x="5276829" y="5309568"/>
            <a:ext cx="2256154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*Present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example,such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Vortex-2500MT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 82"/>
          <p:cNvSpPr/>
          <p:nvPr/>
        </p:nvSpPr>
        <p:spPr>
          <a:xfrm>
            <a:off x="2260600" y="1371600"/>
            <a:ext cx="3600450" cy="2940050"/>
          </a:xfrm>
          <a:prstGeom prst="rect">
            <a:avLst/>
          </a:prstGeom>
          <a:solidFill>
            <a:srgbClr val="ECECE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84" name="picture 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260600" y="1371600"/>
            <a:ext cx="3600450" cy="1695438"/>
          </a:xfrm>
          <a:prstGeom prst="rect">
            <a:avLst/>
          </a:prstGeom>
        </p:spPr>
      </p:pic>
      <p:sp>
        <p:nvSpPr>
          <p:cNvPr id="86" name="textbox 86"/>
          <p:cNvSpPr/>
          <p:nvPr/>
        </p:nvSpPr>
        <p:spPr>
          <a:xfrm>
            <a:off x="2393934" y="1489295"/>
            <a:ext cx="1878964" cy="15144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5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"High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speed,exce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llent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effect"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7000"/>
              </a:lnSpc>
              <a:spcBef>
                <a:spcPts val="42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seconds,reaches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maximum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rotational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6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3000</a:t>
            </a:r>
            <a:r>
              <a:rPr sz="6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rpm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1800" algn="l" rtl="0" eaLnBrk="0">
              <a:lnSpc>
                <a:spcPct val="85000"/>
              </a:lnSpc>
              <a:spcBef>
                <a:spcPts val="550"/>
              </a:spcBef>
            </a:pPr>
            <a:r>
              <a:rPr sz="1800" kern="0" spc="27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3000</a:t>
            </a:r>
            <a:r>
              <a:rPr lang="en-US" sz="1800" kern="0" spc="27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rpm</a:t>
            </a:r>
            <a:endParaRPr lang="en-US" sz="23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pic>
        <p:nvPicPr>
          <p:cNvPr id="88" name="picture 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279646" y="3759214"/>
            <a:ext cx="3575067" cy="527033"/>
          </a:xfrm>
          <a:prstGeom prst="rect">
            <a:avLst/>
          </a:prstGeom>
        </p:spPr>
      </p:pic>
      <p:sp>
        <p:nvSpPr>
          <p:cNvPr id="90" name="textbox 90"/>
          <p:cNvSpPr/>
          <p:nvPr/>
        </p:nvSpPr>
        <p:spPr>
          <a:xfrm>
            <a:off x="2393934" y="3192765"/>
            <a:ext cx="3225800" cy="4108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705"/>
              </a:lnSpc>
            </a:pPr>
            <a:r>
              <a:rPr sz="1200" kern="0" spc="20" dirty="0">
                <a:solidFill>
                  <a:srgbClr val="4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"Standardly equipped with six test tube racks"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0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Process 50 samples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 a single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batch,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solve different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requirements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once.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2" name="textbox 92"/>
          <p:cNvSpPr/>
          <p:nvPr/>
        </p:nvSpPr>
        <p:spPr>
          <a:xfrm>
            <a:off x="5016501" y="1785427"/>
            <a:ext cx="440055" cy="5530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9000"/>
              </a:lnSpc>
            </a:pPr>
            <a:endParaRPr sz="35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181100" y="50800"/>
            <a:ext cx="5759450" cy="5581650"/>
          </a:xfrm>
          <a:prstGeom prst="rect">
            <a:avLst/>
          </a:prstGeom>
        </p:spPr>
      </p:pic>
      <p:sp>
        <p:nvSpPr>
          <p:cNvPr id="96" name="textbox 96"/>
          <p:cNvSpPr/>
          <p:nvPr/>
        </p:nvSpPr>
        <p:spPr>
          <a:xfrm>
            <a:off x="1523988" y="3373780"/>
            <a:ext cx="5311140" cy="22205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800" b="1" kern="0" spc="-6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 evenly and cond</a:t>
            </a:r>
            <a:r>
              <a:rPr sz="1800" b="1" kern="0" spc="-7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uct "multiple sample</a:t>
            </a:r>
            <a:r>
              <a:rPr sz="1800" b="1" kern="0" spc="7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b="1" kern="0" spc="-7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runs"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100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Gooduniformity,no damage to cell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s,capable of simultaneously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multiple samples.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390"/>
              </a:spcBef>
            </a:pP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Save</a:t>
            </a:r>
            <a:r>
              <a:rPr sz="10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laborato</a:t>
            </a:r>
            <a:r>
              <a:rPr sz="10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ry space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020"/>
              </a:lnSpc>
              <a:spcBef>
                <a:spcPts val="215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Centrifuge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tube: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472815" indent="241300" algn="l" rtl="0" eaLnBrk="0">
              <a:lnSpc>
                <a:spcPct val="142000"/>
              </a:lnSpc>
              <a:spcBef>
                <a:spcPts val="5"/>
              </a:spcBef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5ml x10</a:t>
            </a:r>
            <a:r>
              <a:rPr sz="12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r>
              <a:rPr sz="12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15mlx10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Or50ml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x10</a:t>
            </a:r>
            <a:r>
              <a:rPr sz="12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r>
              <a:rPr sz="12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mlx6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8" name="textbox 98"/>
          <p:cNvSpPr/>
          <p:nvPr/>
        </p:nvSpPr>
        <p:spPr>
          <a:xfrm>
            <a:off x="3022597" y="2051072"/>
            <a:ext cx="3768725" cy="7467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ts val="45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Multifunctional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85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knob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815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*Present the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 asLC-Mi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xer-6ST forexample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00" name="picture 1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44626" y="1193810"/>
            <a:ext cx="1657339" cy="1314422"/>
          </a:xfrm>
          <a:prstGeom prst="rect">
            <a:avLst/>
          </a:prstGeom>
        </p:spPr>
      </p:pic>
      <p:sp>
        <p:nvSpPr>
          <p:cNvPr id="102" name="textbox 102"/>
          <p:cNvSpPr/>
          <p:nvPr/>
        </p:nvSpPr>
        <p:spPr>
          <a:xfrm>
            <a:off x="1276332" y="240375"/>
            <a:ext cx="1682750" cy="4737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1400" kern="0" spc="10" dirty="0">
                <a:solidFill>
                  <a:srgbClr val="4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Roller  Homogenizer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  <a:spcBef>
                <a:spcPts val="5"/>
              </a:spcBef>
            </a:pPr>
            <a:r>
              <a:rPr sz="1400" kern="0" spc="1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Mixer Series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4" name="textbox 104"/>
          <p:cNvSpPr/>
          <p:nvPr/>
        </p:nvSpPr>
        <p:spPr>
          <a:xfrm>
            <a:off x="1523988" y="2490973"/>
            <a:ext cx="962660" cy="428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8000"/>
              </a:lnSpc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Wide-voltage design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safe,stabl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  and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  <a:spcBef>
                <a:spcPts val="1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energy-eff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icient.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3152802" y="1565257"/>
            <a:ext cx="3164648" cy="3276598"/>
            <a:chOff x="0" y="0"/>
            <a:chExt cx="3164648" cy="3276598"/>
          </a:xfrm>
        </p:grpSpPr>
        <p:pic>
          <p:nvPicPr>
            <p:cNvPr id="106" name="picture 10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273012" y="0"/>
              <a:ext cx="2889277" cy="3276598"/>
            </a:xfrm>
            <a:prstGeom prst="rect">
              <a:avLst/>
            </a:prstGeom>
          </p:spPr>
        </p:pic>
        <p:sp>
          <p:nvSpPr>
            <p:cNvPr id="108" name="textbox 108"/>
            <p:cNvSpPr/>
            <p:nvPr/>
          </p:nvSpPr>
          <p:spPr>
            <a:xfrm>
              <a:off x="-12700" y="-12700"/>
              <a:ext cx="3190239" cy="33020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8415" algn="l" rtl="0" eaLnBrk="0">
                <a:lnSpc>
                  <a:spcPct val="84000"/>
                </a:lnSpc>
              </a:pPr>
              <a:r>
                <a:rPr sz="9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Fixture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750"/>
                </a:lnSpc>
                <a:spcBef>
                  <a:spcPts val="150"/>
                </a:spcBef>
              </a:pPr>
              <a:r>
                <a:rPr sz="5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Base</a:t>
              </a:r>
              <a:r>
                <a:rPr sz="500" kern="0" spc="7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5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plate</a:t>
              </a: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2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2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5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r" rtl="0" eaLnBrk="0">
                <a:lnSpc>
                  <a:spcPts val="885"/>
                </a:lnSpc>
                <a:spcBef>
                  <a:spcPts val="0"/>
                </a:spcBef>
              </a:pP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*Present</a:t>
              </a:r>
              <a:r>
                <a:rPr sz="600" kern="0" spc="1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the</a:t>
              </a: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model</a:t>
              </a:r>
              <a:r>
                <a:rPr sz="600" kern="0" spc="17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as</a:t>
              </a: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112" name="textbox 112"/>
          <p:cNvSpPr/>
          <p:nvPr/>
        </p:nvSpPr>
        <p:spPr>
          <a:xfrm>
            <a:off x="6327773" y="2730466"/>
            <a:ext cx="1245869" cy="21221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95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</a:t>
            </a:r>
            <a:r>
              <a:rPr sz="900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liquid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95"/>
              </a:lnSpc>
              <a:spcBef>
                <a:spcPts val="95"/>
              </a:spcBef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crystal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815" algn="l" rtl="0" eaLnBrk="0">
              <a:lnSpc>
                <a:spcPts val="1285"/>
              </a:lnSpc>
              <a:spcBef>
                <a:spcPts val="5"/>
              </a:spcBef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button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95"/>
              </a:lnSpc>
              <a:spcBef>
                <a:spcPts val="280"/>
              </a:spcBef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Angle adjustment section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845" algn="l" rtl="0" eaLnBrk="0">
              <a:lnSpc>
                <a:spcPts val="885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sz="6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example,suc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r>
              <a:rPr sz="6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4" name="textbox 114"/>
          <p:cNvSpPr/>
          <p:nvPr/>
        </p:nvSpPr>
        <p:spPr>
          <a:xfrm>
            <a:off x="492108" y="686999"/>
            <a:ext cx="2267585" cy="631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77000"/>
              </a:lnSpc>
            </a:pPr>
            <a:r>
              <a:rPr sz="2100" b="1" kern="0" spc="-9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Disk rot</a:t>
            </a:r>
            <a:r>
              <a:rPr sz="2100" b="1" kern="0" spc="-8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ating</a:t>
            </a:r>
            <a:r>
              <a:rPr sz="2100" b="1" kern="0" spc="7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100" b="1" kern="0" spc="-8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r>
              <a:rPr sz="2100" b="1" kern="0" spc="-9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ixe</a:t>
            </a:r>
            <a:r>
              <a:rPr sz="2100" b="1" kern="0" spc="-1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endParaRPr sz="2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835"/>
              </a:lnSpc>
            </a:pPr>
            <a:r>
              <a:rPr sz="2100" kern="0" spc="-20" dirty="0">
                <a:solidFill>
                  <a:srgbClr val="4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endParaRPr sz="2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6" name="textbox 116"/>
          <p:cNvSpPr/>
          <p:nvPr/>
        </p:nvSpPr>
        <p:spPr>
          <a:xfrm>
            <a:off x="790576" y="4360638"/>
            <a:ext cx="1160780" cy="4597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4000"/>
              </a:lnSpc>
            </a:pP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Wide-voltage d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esign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 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safe,stable 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  <a:spcBef>
                <a:spcPts val="170"/>
              </a:spcBef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energy-effic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ient.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8" name="textbox 118"/>
          <p:cNvSpPr/>
          <p:nvPr/>
        </p:nvSpPr>
        <p:spPr>
          <a:xfrm>
            <a:off x="5445134" y="4862495"/>
            <a:ext cx="551180" cy="1047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LC-Mixer-RD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picture 1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571875" y="2393947"/>
            <a:ext cx="2679725" cy="1416039"/>
          </a:xfrm>
          <a:prstGeom prst="rect">
            <a:avLst/>
          </a:prstGeom>
        </p:spPr>
      </p:pic>
      <p:sp>
        <p:nvSpPr>
          <p:cNvPr id="122" name="textbox 122"/>
          <p:cNvSpPr/>
          <p:nvPr/>
        </p:nvSpPr>
        <p:spPr>
          <a:xfrm>
            <a:off x="1565264" y="3800653"/>
            <a:ext cx="899160" cy="146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Wide-voltage design is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6" name="textbox 126"/>
          <p:cNvSpPr/>
          <p:nvPr/>
        </p:nvSpPr>
        <p:spPr>
          <a:xfrm>
            <a:off x="4105290" y="3781399"/>
            <a:ext cx="2682239" cy="4114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95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plate                      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Press the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button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680"/>
              </a:lnSpc>
              <a:spcBef>
                <a:spcPts val="5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"Present the model numberasLC-Mnv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er-RLTasan example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8" name="textbox 128"/>
          <p:cNvSpPr/>
          <p:nvPr/>
        </p:nvSpPr>
        <p:spPr>
          <a:xfrm>
            <a:off x="1317604" y="1479055"/>
            <a:ext cx="2134235" cy="504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ct val="80000"/>
              </a:lnSpc>
            </a:pPr>
            <a:r>
              <a:rPr sz="1500" b="1" kern="0" spc="-4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Long-axis</a:t>
            </a:r>
            <a:r>
              <a:rPr sz="1500" b="1" kern="0" spc="7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4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</a:t>
            </a:r>
            <a:r>
              <a:rPr sz="1500" b="1" kern="0" spc="-5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ting mixer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045"/>
              </a:lnSpc>
              <a:spcBef>
                <a:spcPts val="280"/>
              </a:spcBef>
            </a:pPr>
            <a:r>
              <a:rPr sz="1500" kern="0" spc="-1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0" name="textbox 130"/>
          <p:cNvSpPr/>
          <p:nvPr/>
        </p:nvSpPr>
        <p:spPr>
          <a:xfrm>
            <a:off x="4213250" y="2225857"/>
            <a:ext cx="2470150" cy="1581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1400" kern="0" spc="0" baseline="-15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Module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   liquid  crystal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creen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2" name="textbox 132"/>
          <p:cNvSpPr/>
          <p:nvPr/>
        </p:nvSpPr>
        <p:spPr>
          <a:xfrm>
            <a:off x="1565264" y="3927341"/>
            <a:ext cx="654684" cy="2641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2000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safe,stable and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energy-ef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ficient.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picture 1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58825" y="841375"/>
            <a:ext cx="6604000" cy="4000500"/>
          </a:xfrm>
          <a:prstGeom prst="rect">
            <a:avLst/>
          </a:prstGeom>
        </p:spPr>
      </p:pic>
      <p:pic>
        <p:nvPicPr>
          <p:cNvPr id="136" name="picture 1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365380" y="1736726"/>
            <a:ext cx="1377924" cy="1479544"/>
          </a:xfrm>
          <a:prstGeom prst="rect">
            <a:avLst/>
          </a:prstGeom>
        </p:spPr>
      </p:pic>
      <p:sp>
        <p:nvSpPr>
          <p:cNvPr id="138" name="textbox 138"/>
          <p:cNvSpPr/>
          <p:nvPr/>
        </p:nvSpPr>
        <p:spPr>
          <a:xfrm>
            <a:off x="1006454" y="2397111"/>
            <a:ext cx="1341119" cy="15259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30200" algn="l" rtl="0" eaLnBrk="0">
              <a:lnSpc>
                <a:spcPts val="1090"/>
              </a:lnSpc>
              <a:spcBef>
                <a:spcPts val="0"/>
              </a:spcBef>
            </a:pP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line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Warranty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card/certificate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  conformity</a:t>
            </a:r>
            <a:endParaRPr sz="700" kern="0" spc="2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40" name="picture 1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968119" y="2409811"/>
            <a:ext cx="260395" cy="266713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21600000">
            <a:off x="758825" y="847736"/>
            <a:ext cx="2647939" cy="355604"/>
            <a:chOff x="0" y="0"/>
            <a:chExt cx="2647939" cy="355604"/>
          </a:xfrm>
        </p:grpSpPr>
        <p:pic>
          <p:nvPicPr>
            <p:cNvPr id="142" name="picture 14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647939" cy="355604"/>
            </a:xfrm>
            <a:prstGeom prst="rect">
              <a:avLst/>
            </a:prstGeom>
          </p:spPr>
        </p:pic>
        <p:sp>
          <p:nvSpPr>
            <p:cNvPr id="144" name="textbox 144"/>
            <p:cNvSpPr/>
            <p:nvPr/>
          </p:nvSpPr>
          <p:spPr>
            <a:xfrm>
              <a:off x="-12700" y="-12700"/>
              <a:ext cx="2673350" cy="3848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2865" algn="l" rtl="0" eaLnBrk="0">
                <a:lnSpc>
                  <a:spcPct val="80000"/>
                </a:lnSpc>
                <a:spcBef>
                  <a:spcPts val="5"/>
                </a:spcBef>
              </a:pPr>
              <a:r>
                <a:rPr sz="10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Vortex</a:t>
              </a:r>
              <a:r>
                <a:rPr sz="1000" kern="0" spc="7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Point</a:t>
              </a:r>
              <a:r>
                <a:rPr sz="10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Mixing</a:t>
              </a:r>
              <a:r>
                <a:rPr sz="1000" kern="0" spc="7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Device -A</a:t>
              </a:r>
              <a:r>
                <a:rPr sz="1000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ccessories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146" name="picture 14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683119" y="2682885"/>
            <a:ext cx="1123934" cy="730251"/>
          </a:xfrm>
          <a:prstGeom prst="rect">
            <a:avLst/>
          </a:prstGeom>
        </p:spPr>
      </p:pic>
      <p:pic>
        <p:nvPicPr>
          <p:cNvPr id="148" name="picture 14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775355" y="3870313"/>
            <a:ext cx="584189" cy="101612"/>
          </a:xfrm>
          <a:prstGeom prst="rect">
            <a:avLst/>
          </a:prstGeom>
        </p:spPr>
      </p:pic>
      <p:sp>
        <p:nvSpPr>
          <p:cNvPr id="150" name="textbox 150"/>
          <p:cNvSpPr/>
          <p:nvPr/>
        </p:nvSpPr>
        <p:spPr>
          <a:xfrm>
            <a:off x="4378325" y="3849256"/>
            <a:ext cx="1857375" cy="3784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15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  instruotions                      </a:t>
            </a:r>
            <a:r>
              <a:rPr sz="800" kern="0" spc="0" baseline="-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Jeg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-10" baseline="-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mIT</a:t>
            </a:r>
            <a:endParaRPr sz="800" baseline="-3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8100" algn="l" rtl="0" eaLnBrk="0">
              <a:lnSpc>
                <a:spcPct val="66000"/>
              </a:lnSpc>
              <a:spcBef>
                <a:spcPts val="635"/>
              </a:spcBef>
            </a:pP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USER'SINST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RUCTIONS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6515" algn="l" rtl="0" eaLnBrk="0">
              <a:lnSpc>
                <a:spcPts val="73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 broadcasting products,please refer to the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usage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gu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ide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52" name="picture 15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790809" y="3267078"/>
            <a:ext cx="908050" cy="482580"/>
          </a:xfrm>
          <a:prstGeom prst="rect">
            <a:avLst/>
          </a:prstGeom>
        </p:spPr>
      </p:pic>
      <p:sp>
        <p:nvSpPr>
          <p:cNvPr id="154" name="textbox 154"/>
          <p:cNvSpPr/>
          <p:nvPr/>
        </p:nvSpPr>
        <p:spPr>
          <a:xfrm>
            <a:off x="6505606" y="2690481"/>
            <a:ext cx="799465" cy="3168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090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instructions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56" name="picture 15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518306" y="2720970"/>
            <a:ext cx="266668" cy="273074"/>
          </a:xfrm>
          <a:prstGeom prst="rect">
            <a:avLst/>
          </a:prstGeom>
        </p:spPr>
      </p:pic>
      <p:pic>
        <p:nvPicPr>
          <p:cNvPr id="158" name="picture 15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063885" y="3794143"/>
            <a:ext cx="361965" cy="292076"/>
          </a:xfrm>
          <a:prstGeom prst="rect">
            <a:avLst/>
          </a:prstGeom>
        </p:spPr>
      </p:pic>
      <p:pic>
        <p:nvPicPr>
          <p:cNvPr id="160" name="picture 16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2390805" y="3800464"/>
            <a:ext cx="266669" cy="266713"/>
          </a:xfrm>
          <a:prstGeom prst="rect">
            <a:avLst/>
          </a:prstGeom>
        </p:spPr>
      </p:pic>
      <p:sp>
        <p:nvSpPr>
          <p:cNvPr id="162" name="textbox 162"/>
          <p:cNvSpPr/>
          <p:nvPr/>
        </p:nvSpPr>
        <p:spPr>
          <a:xfrm>
            <a:off x="4797414" y="2268553"/>
            <a:ext cx="276859" cy="927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LICHEN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picture 1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85775" y="450850"/>
            <a:ext cx="7150100" cy="4781550"/>
          </a:xfrm>
          <a:prstGeom prst="rect">
            <a:avLst/>
          </a:prstGeom>
        </p:spPr>
      </p:pic>
      <p:pic>
        <p:nvPicPr>
          <p:cNvPr id="166" name="picture 1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71660" y="1549411"/>
            <a:ext cx="5073639" cy="1269979"/>
          </a:xfrm>
          <a:prstGeom prst="rect">
            <a:avLst/>
          </a:prstGeom>
        </p:spPr>
      </p:pic>
      <p:pic>
        <p:nvPicPr>
          <p:cNvPr id="168" name="picture 1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847953" y="3276602"/>
            <a:ext cx="1390694" cy="1054092"/>
          </a:xfrm>
          <a:prstGeom prst="rect">
            <a:avLst/>
          </a:prstGeom>
        </p:spPr>
      </p:pic>
      <p:pic>
        <p:nvPicPr>
          <p:cNvPr id="170" name="picture 17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572141" y="2952748"/>
            <a:ext cx="1333494" cy="1041421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 rot="21600000">
            <a:off x="600105" y="533379"/>
            <a:ext cx="2368542" cy="374682"/>
            <a:chOff x="0" y="0"/>
            <a:chExt cx="2368542" cy="374682"/>
          </a:xfrm>
        </p:grpSpPr>
        <p:pic>
          <p:nvPicPr>
            <p:cNvPr id="172" name="picture 17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368542" cy="374682"/>
            </a:xfrm>
            <a:prstGeom prst="rect">
              <a:avLst/>
            </a:prstGeom>
          </p:spPr>
        </p:pic>
        <p:sp>
          <p:nvSpPr>
            <p:cNvPr id="174" name="textbox 174"/>
            <p:cNvSpPr/>
            <p:nvPr/>
          </p:nvSpPr>
          <p:spPr>
            <a:xfrm>
              <a:off x="-12700" y="-12700"/>
              <a:ext cx="2393950" cy="4406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75565" algn="l" rtl="0" eaLnBrk="0">
                <a:lnSpc>
                  <a:spcPct val="81000"/>
                </a:lnSpc>
              </a:pPr>
              <a:r>
                <a:rPr sz="1400" b="1" kern="0" spc="-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Vortex</a:t>
              </a:r>
              <a:r>
                <a:rPr sz="1400" b="1" kern="0" spc="1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400" b="1" kern="0" spc="-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Multi-Module</a:t>
              </a:r>
              <a:r>
                <a:rPr sz="1400" b="1" kern="0" spc="7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400" b="1" kern="0" spc="-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Mixer</a:t>
              </a:r>
              <a:endParaRPr sz="1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176" name="textbox 176"/>
          <p:cNvSpPr/>
          <p:nvPr/>
        </p:nvSpPr>
        <p:spPr>
          <a:xfrm>
            <a:off x="4333842" y="4299165"/>
            <a:ext cx="2520314" cy="3327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75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conformity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79000"/>
              </a:lnSpc>
              <a:spcBef>
                <a:spcPts val="10"/>
              </a:spcBef>
            </a:pPr>
            <a:r>
              <a:rPr sz="14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User</a:t>
            </a:r>
            <a:r>
              <a:rPr sz="14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Manual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8" name="textbox 178"/>
          <p:cNvSpPr/>
          <p:nvPr/>
        </p:nvSpPr>
        <p:spPr>
          <a:xfrm>
            <a:off x="1990755" y="1313192"/>
            <a:ext cx="2050414" cy="2336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635"/>
              </a:lnSpc>
            </a:pP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Host</a:t>
            </a:r>
            <a:r>
              <a:rPr sz="1200" b="1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machine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12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 tube module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80" name="picture 18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666899" y="3263883"/>
            <a:ext cx="622273" cy="647708"/>
          </a:xfrm>
          <a:prstGeom prst="rect">
            <a:avLst/>
          </a:prstGeom>
        </p:spPr>
      </p:pic>
      <p:pic>
        <p:nvPicPr>
          <p:cNvPr id="182" name="picture 18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803792" y="3384570"/>
            <a:ext cx="533397" cy="482601"/>
          </a:xfrm>
          <a:prstGeom prst="rect">
            <a:avLst/>
          </a:prstGeom>
        </p:spPr>
      </p:pic>
      <p:sp>
        <p:nvSpPr>
          <p:cNvPr id="184" name="textbox 184"/>
          <p:cNvSpPr/>
          <p:nvPr/>
        </p:nvSpPr>
        <p:spPr>
          <a:xfrm>
            <a:off x="4327550" y="4165808"/>
            <a:ext cx="1219200" cy="1644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90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Warranty card/C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ertificate of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6" name="textbox 186"/>
          <p:cNvSpPr/>
          <p:nvPr/>
        </p:nvSpPr>
        <p:spPr>
          <a:xfrm>
            <a:off x="1419247" y="4437685"/>
            <a:ext cx="1035050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 adapter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8" name="textbox 188"/>
          <p:cNvSpPr/>
          <p:nvPr/>
        </p:nvSpPr>
        <p:spPr>
          <a:xfrm>
            <a:off x="3660804" y="4394183"/>
            <a:ext cx="439419" cy="260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ts val="600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50"/>
              </a:lnSpc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Head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90" name="picture 19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857378" y="4032231"/>
            <a:ext cx="279425" cy="279433"/>
          </a:xfrm>
          <a:prstGeom prst="rect">
            <a:avLst/>
          </a:prstGeom>
        </p:spPr>
      </p:pic>
      <p:pic>
        <p:nvPicPr>
          <p:cNvPr id="192" name="picture 19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4943505" y="3905232"/>
            <a:ext cx="279354" cy="279433"/>
          </a:xfrm>
          <a:prstGeom prst="rect">
            <a:avLst/>
          </a:prstGeom>
        </p:spPr>
      </p:pic>
      <p:pic>
        <p:nvPicPr>
          <p:cNvPr id="194" name="picture 19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6130921" y="4038590"/>
            <a:ext cx="285718" cy="273074"/>
          </a:xfrm>
          <a:prstGeom prst="rect">
            <a:avLst/>
          </a:prstGeom>
        </p:spPr>
      </p:pic>
      <p:sp>
        <p:nvSpPr>
          <p:cNvPr id="196" name="textbox 196"/>
          <p:cNvSpPr/>
          <p:nvPr/>
        </p:nvSpPr>
        <p:spPr>
          <a:xfrm>
            <a:off x="2682884" y="4262092"/>
            <a:ext cx="549909" cy="123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Fasten</a:t>
            </a:r>
            <a:r>
              <a:rPr sz="800" b="1" kern="0" spc="2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8" name="textbox 198"/>
          <p:cNvSpPr/>
          <p:nvPr/>
        </p:nvSpPr>
        <p:spPr>
          <a:xfrm>
            <a:off x="2682884" y="4440042"/>
            <a:ext cx="367665" cy="1047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20"/>
              </a:lnSpc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screws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picture 2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33400" y="781050"/>
            <a:ext cx="7054850" cy="4121150"/>
          </a:xfrm>
          <a:prstGeom prst="rect">
            <a:avLst/>
          </a:prstGeom>
        </p:spPr>
      </p:pic>
      <p:sp>
        <p:nvSpPr>
          <p:cNvPr id="202" name="textbox 202"/>
          <p:cNvSpPr/>
          <p:nvPr/>
        </p:nvSpPr>
        <p:spPr>
          <a:xfrm>
            <a:off x="2965417" y="3919273"/>
            <a:ext cx="959485" cy="3460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31000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φ15mm×50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foam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test  tube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rack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4" name="textbox 204"/>
          <p:cNvSpPr/>
          <p:nvPr/>
        </p:nvSpPr>
        <p:spPr>
          <a:xfrm>
            <a:off x="1790713" y="3906580"/>
            <a:ext cx="959485" cy="3587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41000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φ12mm×50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foam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test  tube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rack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6" name="textbox 206"/>
          <p:cNvSpPr/>
          <p:nvPr/>
        </p:nvSpPr>
        <p:spPr>
          <a:xfrm>
            <a:off x="768325" y="3836727"/>
            <a:ext cx="734059" cy="504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90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φ8mm×50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7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32000"/>
              </a:lnSpc>
              <a:spcBef>
                <a:spcPts val="0"/>
              </a:spcBef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foam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test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rack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8" name="textbox 208"/>
          <p:cNvSpPr/>
          <p:nvPr/>
        </p:nvSpPr>
        <p:spPr>
          <a:xfrm>
            <a:off x="4051299" y="3906580"/>
            <a:ext cx="965835" cy="3587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6350" algn="l" rtl="0" eaLnBrk="0">
              <a:lnSpc>
                <a:spcPct val="141000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φ20mm×50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foam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test  tube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rack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0" name="textbox 210"/>
          <p:cNvSpPr/>
          <p:nvPr/>
        </p:nvSpPr>
        <p:spPr>
          <a:xfrm>
            <a:off x="5232422" y="3875160"/>
            <a:ext cx="2043429" cy="3765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360"/>
              </a:lnSpc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φ25mm×15</a:t>
            </a:r>
            <a:r>
              <a:rPr sz="10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foam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test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10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rack,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" algn="l" rtl="0" eaLnBrk="0">
              <a:lnSpc>
                <a:spcPts val="1360"/>
              </a:lnSpc>
              <a:spcBef>
                <a:spcPts val="35"/>
              </a:spcBef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φ29mm×15</a:t>
            </a:r>
            <a:r>
              <a:rPr sz="10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foam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test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10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rack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12" name="picture 2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92134" y="2628891"/>
            <a:ext cx="6680237" cy="1250974"/>
          </a:xfrm>
          <a:prstGeom prst="rect">
            <a:avLst/>
          </a:prstGeom>
        </p:spPr>
      </p:pic>
      <p:sp>
        <p:nvSpPr>
          <p:cNvPr id="214" name="textbox 214"/>
          <p:cNvSpPr/>
          <p:nvPr/>
        </p:nvSpPr>
        <p:spPr>
          <a:xfrm>
            <a:off x="1377934" y="1640427"/>
            <a:ext cx="3901440" cy="9632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9215" algn="l" rtl="0" eaLnBrk="0">
              <a:lnSpc>
                <a:spcPct val="80000"/>
              </a:lnSpc>
            </a:pPr>
            <a:r>
              <a:rPr sz="14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User</a:t>
            </a:r>
            <a:r>
              <a:rPr sz="14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Manual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5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430"/>
              </a:lnSpc>
              <a:spcBef>
                <a:spcPts val="0"/>
              </a:spcBef>
            </a:pP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Warranty card/Certificat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 of conformity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16" name="picture 2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390634" y="1835157"/>
            <a:ext cx="1581133" cy="755654"/>
          </a:xfrm>
          <a:prstGeom prst="rect">
            <a:avLst/>
          </a:prstGeom>
        </p:spPr>
      </p:pic>
      <p:pic>
        <p:nvPicPr>
          <p:cNvPr id="218" name="picture 2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480048" y="1809730"/>
            <a:ext cx="463574" cy="654067"/>
          </a:xfrm>
          <a:prstGeom prst="rect">
            <a:avLst/>
          </a:prstGeom>
        </p:spPr>
      </p:pic>
      <p:sp>
        <p:nvSpPr>
          <p:cNvPr id="220" name="textbox 220"/>
          <p:cNvSpPr/>
          <p:nvPr/>
        </p:nvSpPr>
        <p:spPr>
          <a:xfrm>
            <a:off x="660386" y="1023891"/>
            <a:ext cx="2482850" cy="1485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0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Vortex</a:t>
            </a:r>
            <a:r>
              <a:rPr sz="1000" b="1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Multi-Bl</a:t>
            </a:r>
            <a:r>
              <a:rPr sz="10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ade</a:t>
            </a:r>
            <a:r>
              <a:rPr sz="1000" b="1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Mixer-Accessories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2" name="textbox 222"/>
          <p:cNvSpPr/>
          <p:nvPr/>
        </p:nvSpPr>
        <p:spPr>
          <a:xfrm>
            <a:off x="5359410" y="1621387"/>
            <a:ext cx="979805" cy="1974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 cord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picture 2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96900" y="479425"/>
            <a:ext cx="6927850" cy="4724400"/>
          </a:xfrm>
          <a:prstGeom prst="rect">
            <a:avLst/>
          </a:prstGeom>
        </p:spPr>
      </p:pic>
      <p:pic>
        <p:nvPicPr>
          <p:cNvPr id="226" name="picture 2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568670" y="2574932"/>
            <a:ext cx="1352593" cy="2165334"/>
          </a:xfrm>
          <a:prstGeom prst="rect">
            <a:avLst/>
          </a:prstGeom>
        </p:spPr>
      </p:pic>
      <p:pic>
        <p:nvPicPr>
          <p:cNvPr id="228" name="picture 2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784333" y="3114695"/>
            <a:ext cx="1104922" cy="1250926"/>
          </a:xfrm>
          <a:prstGeom prst="rect">
            <a:avLst/>
          </a:prstGeom>
        </p:spPr>
      </p:pic>
      <p:pic>
        <p:nvPicPr>
          <p:cNvPr id="230" name="picture 2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559283" y="898526"/>
            <a:ext cx="1136652" cy="952486"/>
          </a:xfrm>
          <a:prstGeom prst="rect">
            <a:avLst/>
          </a:prstGeom>
        </p:spPr>
      </p:pic>
      <p:pic>
        <p:nvPicPr>
          <p:cNvPr id="232" name="picture 2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130553" y="892195"/>
            <a:ext cx="895355" cy="1187430"/>
          </a:xfrm>
          <a:prstGeom prst="rect">
            <a:avLst/>
          </a:prstGeom>
        </p:spPr>
      </p:pic>
      <p:sp>
        <p:nvSpPr>
          <p:cNvPr id="234" name="textbox 234"/>
          <p:cNvSpPr/>
          <p:nvPr/>
        </p:nvSpPr>
        <p:spPr>
          <a:xfrm>
            <a:off x="2438369" y="2035661"/>
            <a:ext cx="3623309" cy="2984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145"/>
              </a:lnSpc>
            </a:pPr>
            <a:r>
              <a:rPr sz="15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Clip(for circular disc rotary</a:t>
            </a:r>
            <a:r>
              <a:rPr sz="1500" b="1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homog</a:t>
            </a: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enizer)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36" name="picture 2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784333" y="885818"/>
            <a:ext cx="958883" cy="98423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 rot="21600000">
            <a:off x="603273" y="479425"/>
            <a:ext cx="2076414" cy="349227"/>
            <a:chOff x="0" y="0"/>
            <a:chExt cx="2076414" cy="349227"/>
          </a:xfrm>
        </p:grpSpPr>
        <p:pic>
          <p:nvPicPr>
            <p:cNvPr id="238" name="picture 23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076414" cy="349227"/>
            </a:xfrm>
            <a:prstGeom prst="rect">
              <a:avLst/>
            </a:prstGeom>
          </p:spPr>
        </p:pic>
        <p:sp>
          <p:nvSpPr>
            <p:cNvPr id="240" name="textbox 240"/>
            <p:cNvSpPr/>
            <p:nvPr/>
          </p:nvSpPr>
          <p:spPr>
            <a:xfrm>
              <a:off x="-12700" y="-12700"/>
              <a:ext cx="2101850" cy="3784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4615" algn="l" rtl="0" eaLnBrk="0">
                <a:lnSpc>
                  <a:spcPct val="80000"/>
                </a:lnSpc>
                <a:spcBef>
                  <a:spcPts val="5"/>
                </a:spcBef>
              </a:pPr>
              <a:r>
                <a:rPr sz="1000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Mixer</a:t>
              </a:r>
              <a:r>
                <a:rPr sz="1000" kern="0" spc="1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000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Homog</a:t>
              </a:r>
              <a:r>
                <a:rPr sz="10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enizer-Accessories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242" name="picture 24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5683258" y="3070238"/>
            <a:ext cx="609581" cy="952486"/>
          </a:xfrm>
          <a:prstGeom prst="rect">
            <a:avLst/>
          </a:prstGeom>
        </p:spPr>
      </p:pic>
      <p:sp>
        <p:nvSpPr>
          <p:cNvPr id="244" name="textbox 244"/>
          <p:cNvSpPr/>
          <p:nvPr/>
        </p:nvSpPr>
        <p:spPr>
          <a:xfrm>
            <a:off x="3860796" y="4764804"/>
            <a:ext cx="1606550" cy="2095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5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Instruction</a:t>
            </a:r>
            <a:r>
              <a:rPr sz="1500" b="1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Manual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6" name="textbox 246"/>
          <p:cNvSpPr/>
          <p:nvPr/>
        </p:nvSpPr>
        <p:spPr>
          <a:xfrm>
            <a:off x="1746277" y="4462822"/>
            <a:ext cx="1206500" cy="2089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4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 adapter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8" name="textbox 248"/>
          <p:cNvSpPr/>
          <p:nvPr/>
        </p:nvSpPr>
        <p:spPr>
          <a:xfrm>
            <a:off x="5346681" y="4536006"/>
            <a:ext cx="1956435" cy="125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Certificate</a:t>
            </a:r>
            <a:r>
              <a:rPr sz="8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8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formity/Warranty</a:t>
            </a:r>
            <a:r>
              <a:rPr sz="8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Card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50" name="picture 2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5873774" y="4149716"/>
            <a:ext cx="260348" cy="26036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picture 2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158365" y="851535"/>
            <a:ext cx="3804920" cy="37369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3469</Words>
  <Application>WPS 演示</Application>
  <PresentationFormat/>
  <Paragraphs>321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4" baseType="lpstr">
      <vt:lpstr>Arial</vt:lpstr>
      <vt:lpstr>宋体</vt:lpstr>
      <vt:lpstr>Wingdings</vt:lpstr>
      <vt:lpstr>Arial</vt:lpstr>
      <vt:lpstr>SimHei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2025-05-10T08:43:39Z</dcterms:created>
  <dcterms:modified xsi:type="dcterms:W3CDTF">2025-05-10T08:43:39Z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2025-05-10T16:36:23Z</vt:filetime>
  </property>
  <property fmtid="{D5CDD505-2E9C-101B-9397-08002B2CF9AE}" pid="4" name="UsrData">
    <vt:lpwstr>681f1002d632cb001f35f7a2wl</vt:lpwstr>
  </property>
  <property fmtid="{D5CDD505-2E9C-101B-9397-08002B2CF9AE}" pid="5" name="ICV">
    <vt:lpwstr>7E261172C0ED430E8857C6935D89D784_12</vt:lpwstr>
  </property>
  <property fmtid="{D5CDD505-2E9C-101B-9397-08002B2CF9AE}" pid="6" name="KSOProductBuildVer">
    <vt:lpwstr>2052-12.1.0.20784</vt:lpwstr>
  </property>
</Properties>
</file>