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3848100" cy="52895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755650"/>
            <a:ext cx="384810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8275" y="641350"/>
            <a:ext cx="3511550" cy="40068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930258" y="813866"/>
            <a:ext cx="2345689" cy="872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82000"/>
              </a:lnSpc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r>
              <a:rPr sz="17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77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 seconds-exquisite and u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nique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0" algn="l" rtl="0" eaLnBrk="0">
              <a:lnSpc>
                <a:spcPct val="81000"/>
              </a:lnSpc>
              <a:spcBef>
                <a:spcPts val="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SN-Vortex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8"/>
          <p:cNvSpPr/>
          <p:nvPr/>
        </p:nvSpPr>
        <p:spPr>
          <a:xfrm>
            <a:off x="168275" y="327025"/>
            <a:ext cx="3511550" cy="4635500"/>
          </a:xfrm>
          <a:prstGeom prst="rect">
            <a:avLst/>
          </a:prstGeom>
          <a:solidFill>
            <a:srgbClr val="F1F1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09766" y="2593969"/>
            <a:ext cx="1422423" cy="122553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44475" y="3921113"/>
            <a:ext cx="1670058" cy="965203"/>
            <a:chOff x="0" y="0"/>
            <a:chExt cx="1670058" cy="96520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670058" cy="965203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-12700" y="-12700"/>
              <a:ext cx="1696085" cy="9931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590"/>
                </a:lnSpc>
                <a:spcBef>
                  <a:spcPts val="5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Suction cup fo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or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mats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495"/>
                </a:lnSpc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 antisp</a:t>
              </a:r>
              <a:r>
                <a:rPr sz="7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590"/>
                </a:lnSpc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shockaborbing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98000"/>
                </a:lnSpc>
                <a:spcBef>
                  <a:spcPts val="40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propertes</a:t>
              </a:r>
              <a:endPara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52634" y="3946516"/>
            <a:ext cx="1523977" cy="90169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12909" y="1114411"/>
            <a:ext cx="1651025" cy="81283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809636" y="3019113"/>
            <a:ext cx="1087755" cy="927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 sheet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5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5"/>
              </a:lnSpc>
              <a:spcBef>
                <a:spcPts val="6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counterweigh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indent="-31115" algn="l" rtl="0" eaLnBrk="0">
              <a:lnSpc>
                <a:spcPct val="116000"/>
              </a:lnSpc>
              <a:spcBef>
                <a:spcPts val="1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ensures stabil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ity.2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2575" y="1952602"/>
            <a:ext cx="901695" cy="952502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431918" y="468944"/>
            <a:ext cx="1988820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Summary of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Selling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ct val="96000"/>
              </a:lnSpc>
              <a:spcBef>
                <a:spcPts val="5"/>
              </a:spcBef>
            </a:pP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38119" y="2943208"/>
            <a:ext cx="571504" cy="958853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2117723" y="2125860"/>
            <a:ext cx="1227455" cy="422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Rocker-type variable-spe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per-fast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0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acceleration.Instant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mixing.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434989" y="1473183"/>
            <a:ext cx="1130935" cy="279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Siliconevbration 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 of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2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imported materials.Resistant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to wearand tearand easy to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clean.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1177927" y="2172531"/>
            <a:ext cx="626744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lightweight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079623" y="4458592"/>
            <a:ext cx="271779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079623" y="4641481"/>
            <a:ext cx="32448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2405560" y="4459671"/>
            <a:ext cx="144779" cy="20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" algn="l" rtl="0" eaLnBrk="0">
              <a:lnSpc>
                <a:spcPct val="7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2575" y="1828818"/>
            <a:ext cx="3257539" cy="324483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403228" y="396596"/>
            <a:ext cx="2441575" cy="871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300" b="1" kern="0" spc="-2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"Efficient</a:t>
            </a:r>
            <a:r>
              <a:rPr sz="1300" b="1" kern="0" spc="9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without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55"/>
              </a:spcBef>
            </a:pPr>
            <a:r>
              <a:rPr sz="1400" b="1" kern="0" spc="-5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Interfere</a:t>
            </a:r>
            <a:r>
              <a:rPr sz="1400" b="1" kern="0" spc="-6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nce"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Compared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stirrers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magnetic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canensure that the sample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contaminated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externalfactorsand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not affecte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fields.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0975" y="276225"/>
            <a:ext cx="3486150" cy="47371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1444624" y="311522"/>
            <a:ext cx="1965325" cy="1371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"Skewed</a:t>
            </a:r>
            <a:r>
              <a:rPr sz="15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bearing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2050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design"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1210"/>
              </a:spcBef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High-energy rapid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7865" algn="l" rtl="0" eaLnBrk="0">
              <a:lnSpc>
                <a:spcPct val="121000"/>
              </a:lnSpc>
              <a:spcBef>
                <a:spcPts val="19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   spinning   for   3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seconds,then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  mix  thor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oughly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  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7865" algn="l" rtl="0" eaLnBrk="0">
              <a:lnSpc>
                <a:spcPts val="815"/>
              </a:lnSpc>
              <a:spcBef>
                <a:spcPts val="7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  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  of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3200  rpm.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5737" y="4003659"/>
            <a:ext cx="1155693" cy="9779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925" y="244475"/>
            <a:ext cx="3524250" cy="48006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396874" y="479425"/>
            <a:ext cx="2839085" cy="988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"DC</a:t>
            </a: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moto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r"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285"/>
              </a:spcBef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 Ch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ips,Good</a:t>
            </a: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Steady speed,long lifesp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1450" y="1273175"/>
            <a:ext cx="3505200" cy="27432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914400" y="2244201"/>
            <a:ext cx="1321435" cy="520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     counterweight,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9000"/>
              </a:lnSpc>
              <a:spcBef>
                <a:spcPts val="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improves  the  stabil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  of  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2510790" y="3247390"/>
            <a:ext cx="1165225" cy="6616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suction cup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displacement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59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toughness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964476" y="3107317"/>
            <a:ext cx="1405889" cy="481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100" b="1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0.2</a:t>
            </a:r>
            <a:r>
              <a:rPr lang="en-US" sz="3100" b="1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kg</a:t>
            </a:r>
            <a:endParaRPr lang="en-US" sz="3100" b="1" kern="0" spc="-20" dirty="0">
              <a:solidFill>
                <a:srgbClr val="000000">
                  <a:alpha val="100000"/>
                </a:srgbClr>
              </a:solidFill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275" y="0"/>
            <a:ext cx="3765550" cy="52895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885840" y="3175219"/>
            <a:ext cx="2814954" cy="1859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1529715" algn="l" rtl="0" eaLnBrk="0">
              <a:lnSpc>
                <a:spcPts val="370"/>
              </a:lnSpc>
              <a:spcBef>
                <a:spcPts val="525"/>
              </a:spcBef>
            </a:pPr>
            <a:r>
              <a:rPr sz="3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S5umEaR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4465" algn="l" rtl="0" eaLnBrk="0">
              <a:lnSpc>
                <a:spcPts val="545"/>
              </a:lnSpc>
              <a:spcBef>
                <a:spcPts val="12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4465" algn="l" rtl="0" eaLnBrk="0">
              <a:lnSpc>
                <a:spcPct val="80000"/>
              </a:lnSpc>
              <a:spcBef>
                <a:spcPts val="58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ct val="81000"/>
              </a:lnSpc>
              <a:spcBef>
                <a:spcPts val="12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Senghei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anggusn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Jingw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ei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Co,Ltd.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  <a:spcBef>
                <a:spcPts val="6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of Conformity/War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ranty Card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501771" y="180534"/>
            <a:ext cx="1311275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8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0" algn="l" rtl="0" eaLnBrk="0">
              <a:lnSpc>
                <a:spcPct val="96000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装箱单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923909" y="1035693"/>
            <a:ext cx="73533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714617" y="1012125"/>
            <a:ext cx="805815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adapter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575" y="44450"/>
            <a:ext cx="3790950" cy="520065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90673" y="984259"/>
            <a:ext cx="2228851" cy="1435067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327036" y="34914"/>
            <a:ext cx="3100070" cy="956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00"/>
              </a:lnSpc>
            </a:pPr>
            <a:r>
              <a:rPr sz="1500" kern="0" spc="-1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 to switch</a:t>
            </a:r>
            <a:r>
              <a:rPr sz="1500" kern="0" spc="9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</a:t>
            </a:r>
            <a:r>
              <a:rPr sz="1500" kern="0" spc="10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500" kern="0" spc="-20" dirty="0">
                <a:solidFill>
                  <a:srgbClr val="3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nfrared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10"/>
              </a:spcBef>
            </a:pPr>
            <a:r>
              <a:rPr sz="1500" kern="0" spc="-2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sensing</a:t>
            </a:r>
            <a:r>
              <a:rPr sz="1500" kern="0" spc="17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 and continuous</a:t>
            </a:r>
            <a:r>
              <a:rPr sz="1500" kern="0" spc="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500" kern="0" spc="-2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1500" kern="0" spc="47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305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  <a:spcBef>
                <a:spcPts val="20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selection,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 to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 to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95407" y="2635257"/>
            <a:ext cx="2203452" cy="1054067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238138" y="4019848"/>
            <a:ext cx="1791335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Infrared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sensingmode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38138" y="3607797"/>
            <a:ext cx="746125" cy="243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operation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075" y="720725"/>
            <a:ext cx="3663950" cy="384810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857379" y="1575420"/>
            <a:ext cx="1600835" cy="1611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ct val="81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Adaptormo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300"/>
              </a:spcBef>
            </a:pP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Default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:φ13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×8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7400" algn="l" rtl="0" eaLnBrk="0">
              <a:lnSpc>
                <a:spcPts val="36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93690" y="3670941"/>
            <a:ext cx="1861185" cy="528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54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Fasten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2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Screws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General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   Flat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gasket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88916" y="945305"/>
            <a:ext cx="3147060" cy="245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display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3300432" y="952151"/>
            <a:ext cx="175260" cy="113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详情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422525" y="3800475"/>
            <a:ext cx="1425575" cy="274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2600" indent="12700" algn="l" rtl="0" eaLnBrk="0">
              <a:lnSpc>
                <a:spcPct val="144000"/>
              </a:lnSpc>
              <a:spcBef>
                <a:spcPts val="3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     of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Wamanty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581025" y="1526540"/>
            <a:ext cx="1234440" cy="273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ts val="300"/>
              </a:lnSpc>
              <a:spcBef>
                <a:spcPts val="29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ts val="65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390777" y="4249505"/>
            <a:ext cx="97916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3209927" y="1091837"/>
            <a:ext cx="173354" cy="113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显示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1748</Words>
  <Application>WPS 演示</Application>
  <PresentationFormat/>
  <Paragraphs>130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2025-05-10T09:03:14Z</dcterms:created>
  <dcterms:modified xsi:type="dcterms:W3CDTF">2025-05-10T09:03:14Z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2025-05-10T16:56:14Z</vt:filetime>
  </property>
  <property fmtid="{D5CDD505-2E9C-101B-9397-08002B2CF9AE}" pid="4" name="UsrData">
    <vt:lpwstr>681f14abd632cb001f360d60wl</vt:lpwstr>
  </property>
  <property fmtid="{D5CDD505-2E9C-101B-9397-08002B2CF9AE}" pid="5" name="ICV">
    <vt:lpwstr>D3A3CB354DED4BF690BD955C5C2C448C_12</vt:lpwstr>
  </property>
  <property fmtid="{D5CDD505-2E9C-101B-9397-08002B2CF9AE}" pid="6" name="KSOProductBuildVer">
    <vt:lpwstr>2052-12.1.0.20784</vt:lpwstr>
  </property>
</Properties>
</file>