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7366000" cy="5194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82725" y="1073150"/>
            <a:ext cx="440055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>
          <a:xfrm>
            <a:off x="127033" y="838764"/>
            <a:ext cx="6959600" cy="414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Name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Disinfection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45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GRX-9013A,GRX-9023A,GRX-9053A,G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RX-9073A.GRX-9123A,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0"/>
              </a:lnSpc>
              <a:spcBef>
                <a:spcPts val="340"/>
              </a:spcBef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GRX-9203A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3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atures: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8765" algn="l" rtl="0" eaLnBrk="0">
              <a:lnSpc>
                <a:spcPts val="1020"/>
              </a:lnSpc>
              <a:spcBef>
                <a:spcPts val="128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Accurate:High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microcomputer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controller,precise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ct val="162000"/>
              </a:lnSpc>
              <a:spcBef>
                <a:spcPts val="62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Rapid:Heating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quickly,forced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convection,direct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passage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hot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  through   heated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objects,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significantly  reducing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disinfect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ts val="1020"/>
              </a:lnSpc>
              <a:spcBef>
                <a:spcPts val="121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Safety:When the temperature exceeds the limit,it will automatically interrupt to ensure th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personnel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70000"/>
              </a:lnSpc>
              <a:spcBef>
                <a:spcPts val="88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Convenience:The  fan  speed  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levels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settings,with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shelf  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cleaning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making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operators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everywhere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ct val="86000"/>
              </a:lnSpc>
              <a:spcBef>
                <a:spcPts val="1445"/>
              </a:spcBef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Usage Overview: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885"/>
              </a:spcBef>
            </a:pP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effects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microorganisms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such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oxidatio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1480" y="2914653"/>
            <a:ext cx="241236" cy="266694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27033" y="4211988"/>
            <a:ext cx="6450965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protein</a:t>
            </a:r>
            <a:r>
              <a:rPr sz="13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denaturation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poisoning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caused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3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dielectric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concentration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27033" y="4377067"/>
            <a:ext cx="6889750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mechanism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destruction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toplasm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oxidation,leading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death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27033" y="4542193"/>
            <a:ext cx="6507480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microorganisms.There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fore,all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microorganisms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killed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within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certain</a:t>
            </a:r>
            <a:r>
              <a:rPr sz="13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3657631" y="350830"/>
            <a:ext cx="154495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6159491" y="304336"/>
            <a:ext cx="902335" cy="116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Parameter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03265"/>
            <a:ext cx="5638820" cy="63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6750" y="0"/>
            <a:ext cx="6032500" cy="51943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2565387" y="878641"/>
            <a:ext cx="1631314" cy="1846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ts val="3040"/>
              </a:lnSpc>
              <a:spcBef>
                <a:spcPts val="5"/>
              </a:spcBef>
              <a:tabLst>
                <a:tab pos="278765" algn="l"/>
              </a:tabLst>
            </a:pPr>
            <a:r>
              <a:rPr sz="4100" b="1" kern="0" spc="0" dirty="0">
                <a:solidFill>
                  <a:srgbClr val="C098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4100" b="1" kern="0" spc="-60" dirty="0">
                <a:solidFill>
                  <a:srgbClr val="C098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B215</a:t>
            </a:r>
            <a:endParaRPr sz="4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48005" algn="l" rtl="0" eaLnBrk="0">
              <a:lnSpc>
                <a:spcPts val="4930"/>
              </a:lnSpc>
              <a:spcBef>
                <a:spcPts val="315"/>
              </a:spcBef>
              <a:tabLst>
                <a:tab pos="647700" algn="l"/>
              </a:tabLst>
            </a:pPr>
            <a:r>
              <a:rPr sz="3500" b="1" kern="0" spc="0" dirty="0">
                <a:solidFill>
                  <a:srgbClr val="B0C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500" b="1" kern="0" spc="-40" dirty="0">
                <a:solidFill>
                  <a:srgbClr val="B0C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8888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952734" y="1579557"/>
            <a:ext cx="173989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578115" y="878641"/>
            <a:ext cx="153035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5594365" y="1540200"/>
            <a:ext cx="892175" cy="3019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ts val="1770"/>
              </a:lnSpc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390"/>
              </a:spcBef>
            </a:pP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</a:t>
            </a:r>
            <a:r>
              <a:rPr sz="13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280"/>
              </a:spcBef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1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946143" y="1009655"/>
            <a:ext cx="942339" cy="2285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7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36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12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Displacement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3079778" y="49092"/>
            <a:ext cx="13208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3352809" y="4533821"/>
            <a:ext cx="37592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1650" y="806450"/>
            <a:ext cx="6362700" cy="35814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552449" y="2019284"/>
            <a:ext cx="1113789" cy="1745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 Panel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ct val="81000"/>
              </a:lnSpc>
              <a:spcBef>
                <a:spcPts val="305"/>
              </a:spcBef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switc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020"/>
              </a:lnSpc>
              <a:spcBef>
                <a:spcPts val="2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5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ts val="1020"/>
              </a:lnSpc>
              <a:spcBef>
                <a:spcPts val="43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inlet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ct val="133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amount of 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5791178" y="1763711"/>
            <a:ext cx="768350" cy="1468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 observation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641578" y="1890228"/>
            <a:ext cx="288290" cy="232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Worship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5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9B85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333375"/>
            <a:ext cx="6654800" cy="4527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6225" y="301625"/>
            <a:ext cx="6813550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8300" y="301625"/>
            <a:ext cx="6629400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8775" y="361950"/>
            <a:ext cx="6648450" cy="4470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9575" y="355600"/>
            <a:ext cx="6546850" cy="4483100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94009" y="793732"/>
            <a:ext cx="1231920" cy="2032010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19592" y="2038331"/>
            <a:ext cx="819207" cy="1651036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38462" y="3632208"/>
            <a:ext cx="895347" cy="977898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 rot="16200000">
            <a:off x="6822506" y="716224"/>
            <a:ext cx="71755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3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D0353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7350" y="279400"/>
            <a:ext cx="6591300" cy="4635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1536</Words>
  <Application>WPS 演示</Application>
  <PresentationFormat/>
  <Paragraphs>103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2025-06-21T08:25:56Z</dcterms:created>
  <dcterms:modified xsi:type="dcterms:W3CDTF">2025-06-21T08:25:56Z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2025-06-21T16:25:01Z</vt:filetime>
  </property>
  <property fmtid="{D5CDD505-2E9C-101B-9397-08002B2CF9AE}" pid="4" name="UsrData">
    <vt:lpwstr>68566c598c1b4f001f597e21wl</vt:lpwstr>
  </property>
  <property fmtid="{D5CDD505-2E9C-101B-9397-08002B2CF9AE}" pid="5" name="ICV">
    <vt:lpwstr>25797A574F5441C68CF7898323EE3D9D_12</vt:lpwstr>
  </property>
  <property fmtid="{D5CDD505-2E9C-101B-9397-08002B2CF9AE}" pid="6" name="KSOProductBuildVer">
    <vt:lpwstr>2052-12.1.0.21541</vt:lpwstr>
  </property>
</Properties>
</file>