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6" r:id="rId12"/>
  </p:sldIdLst>
  <p:sldSz cx="6489700" cy="431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1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1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422400" y="460375"/>
            <a:ext cx="3644900" cy="33972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282700" y="593725"/>
            <a:ext cx="3924300" cy="31305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279525" y="482600"/>
            <a:ext cx="3930650" cy="3352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289050" y="441325"/>
            <a:ext cx="3911600" cy="34353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822300" y="1638307"/>
            <a:ext cx="4597402" cy="2609840"/>
          </a:xfrm>
          <a:prstGeom prst="rect">
            <a:avLst/>
          </a:prstGeom>
        </p:spPr>
      </p:pic>
      <p:sp>
        <p:nvSpPr>
          <p:cNvPr id="12" name="textbox 12"/>
          <p:cNvSpPr/>
          <p:nvPr/>
        </p:nvSpPr>
        <p:spPr>
          <a:xfrm>
            <a:off x="2009767" y="288187"/>
            <a:ext cx="3397884" cy="11861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600" b="1" kern="0" spc="-30" dirty="0">
                <a:solidFill>
                  <a:srgbClr val="602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 cracks or</a:t>
            </a:r>
            <a:r>
              <a:rPr sz="1600" b="1" kern="0" spc="60" dirty="0">
                <a:solidFill>
                  <a:srgbClr val="602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kern="0" spc="-30" dirty="0">
                <a:solidFill>
                  <a:srgbClr val="602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unevennes</a:t>
            </a:r>
            <a:r>
              <a:rPr sz="1600" b="1" kern="0" spc="-40" dirty="0">
                <a:solidFill>
                  <a:srgbClr val="602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9000"/>
              </a:lnSpc>
              <a:spcBef>
                <a:spcPts val="660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 appearance  is  smooth,there  are  no  dry  crac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ks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inside,and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has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been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proven  through  experiments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that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  product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has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under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gone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high-speed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vibration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wear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without  cracks  or  bump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  <a:spcBef>
                <a:spcPts val="155"/>
              </a:spcBef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Environmental    protection,health,baking,polishing,polishing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processshowing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35"/>
              </a:lnSpc>
              <a:spcBef>
                <a:spcPts val="15"/>
              </a:spcBef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bright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texture,touch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smooth.Delicate,not</a:t>
            </a:r>
            <a:r>
              <a:rPr sz="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easy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soratch,easy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   plot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15968" y="241305"/>
            <a:ext cx="711213" cy="723902"/>
          </a:xfrm>
          <a:prstGeom prst="rect">
            <a:avLst/>
          </a:prstGeom>
        </p:spPr>
      </p:pic>
      <p:sp>
        <p:nvSpPr>
          <p:cNvPr id="16" name="textbox 16"/>
          <p:cNvSpPr/>
          <p:nvPr/>
        </p:nvSpPr>
        <p:spPr>
          <a:xfrm>
            <a:off x="936614" y="64087"/>
            <a:ext cx="303529" cy="1162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7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TRAIT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914402" y="1689115"/>
            <a:ext cx="4597422" cy="2603494"/>
          </a:xfrm>
          <a:prstGeom prst="rect">
            <a:avLst/>
          </a:prstGeom>
        </p:spPr>
      </p:pic>
      <p:sp>
        <p:nvSpPr>
          <p:cNvPr id="20" name="textbox 20"/>
          <p:cNvSpPr/>
          <p:nvPr/>
        </p:nvSpPr>
        <p:spPr>
          <a:xfrm>
            <a:off x="2095517" y="194729"/>
            <a:ext cx="3563620" cy="13011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715"/>
              </a:lnSpc>
            </a:pPr>
            <a:r>
              <a:rPr sz="1200" b="1" kern="0" spc="-40" dirty="0">
                <a:solidFill>
                  <a:srgbClr val="6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Natural agate with patterns/patterns/flower</a:t>
            </a:r>
            <a:r>
              <a:rPr sz="1200" b="1" kern="0" spc="-50" dirty="0">
                <a:solidFill>
                  <a:srgbClr val="6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dots,etc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49000"/>
              </a:lnSpc>
              <a:spcBef>
                <a:spcPts val="1075"/>
              </a:spcBef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Natural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patterns,patterns,fl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ower  dots,etc.are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inherent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natural  agate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</a:t>
            </a:r>
            <a:r>
              <a:rPr sz="8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not</a:t>
            </a:r>
            <a:r>
              <a:rPr sz="8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fall</a:t>
            </a:r>
            <a:r>
              <a:rPr sz="8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within</a:t>
            </a:r>
            <a:r>
              <a:rPr sz="8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8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scope</a:t>
            </a:r>
            <a:r>
              <a:rPr sz="8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8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defects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  <a:spcBef>
                <a:spcPts val="160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Environmental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protection,hasith,baling,polishing,polishing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process,showi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ng    bright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15"/>
              </a:lnSpc>
              <a:spcBef>
                <a:spcPts val="50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tature,touch</a:t>
            </a:r>
            <a:r>
              <a:rPr sz="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smooth.Delicate,not</a:t>
            </a:r>
            <a:r>
              <a:rPr sz="5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easy</a:t>
            </a:r>
            <a:r>
              <a:rPr sz="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5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scratch,easy</a:t>
            </a:r>
            <a:r>
              <a:rPr sz="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r>
              <a:rPr sz="5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plot.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14402" y="266679"/>
            <a:ext cx="698510" cy="717565"/>
          </a:xfrm>
          <a:prstGeom prst="rect">
            <a:avLst/>
          </a:prstGeom>
        </p:spPr>
      </p:pic>
      <p:sp>
        <p:nvSpPr>
          <p:cNvPr id="24" name="textbox 24"/>
          <p:cNvSpPr/>
          <p:nvPr/>
        </p:nvSpPr>
        <p:spPr>
          <a:xfrm>
            <a:off x="1016015" y="84904"/>
            <a:ext cx="322579" cy="1238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TRAIT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6"/>
          <p:cNvSpPr/>
          <p:nvPr/>
        </p:nvSpPr>
        <p:spPr>
          <a:xfrm>
            <a:off x="2336803" y="1329380"/>
            <a:ext cx="2994660" cy="13925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300" b="1" kern="0" spc="-50" dirty="0">
                <a:solidFill>
                  <a:srgbClr val="602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Strong</a:t>
            </a:r>
            <a:r>
              <a:rPr sz="1300" b="1" kern="0" spc="50" dirty="0">
                <a:solidFill>
                  <a:srgbClr val="602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-50" dirty="0">
                <a:solidFill>
                  <a:srgbClr val="602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impac</a:t>
            </a:r>
            <a:r>
              <a:rPr sz="1300" b="1" kern="0" spc="-60" dirty="0">
                <a:solidFill>
                  <a:srgbClr val="602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 and shock resistance,long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860"/>
              </a:lnSpc>
              <a:spcBef>
                <a:spcPts val="520"/>
              </a:spcBef>
            </a:pPr>
            <a:r>
              <a:rPr sz="1300" b="1" kern="0" spc="-50" dirty="0">
                <a:solidFill>
                  <a:srgbClr val="502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service</a:t>
            </a:r>
            <a:r>
              <a:rPr sz="1300" b="1" kern="0" spc="110" dirty="0">
                <a:solidFill>
                  <a:srgbClr val="502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-50" dirty="0">
                <a:solidFill>
                  <a:srgbClr val="502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life,and</a:t>
            </a:r>
            <a:r>
              <a:rPr sz="1300" b="1" kern="0" spc="60" dirty="0">
                <a:solidFill>
                  <a:srgbClr val="502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-50" dirty="0">
                <a:solidFill>
                  <a:srgbClr val="502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 grinding efficiency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85"/>
              </a:lnSpc>
              <a:spcBef>
                <a:spcPts val="1095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This  product  is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made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imported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agate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sto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raw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materials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6000"/>
              </a:lnSpc>
              <a:spcBef>
                <a:spcPts val="10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from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Brazil</a:t>
            </a:r>
            <a:r>
              <a:rPr sz="7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Uruguay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bright</a:t>
            </a:r>
            <a:r>
              <a:rPr sz="7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colors</a:t>
            </a:r>
            <a:r>
              <a:rPr sz="7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7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hardness  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0.5~1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higher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than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domestic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materials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4000"/>
              </a:lnSpc>
              <a:spcBef>
                <a:spcPts val="0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Environmental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protection,health,baling,polishing,polishing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process,showi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ng    bright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texture,touch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smooth.Delicate,not</a:t>
            </a:r>
            <a:r>
              <a:rPr sz="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easy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scratoh,easy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5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plot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174737" y="1498594"/>
            <a:ext cx="698528" cy="711206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187433" y="2927355"/>
            <a:ext cx="4152918" cy="6350"/>
          </a:xfrm>
          <a:prstGeom prst="rect">
            <a:avLst/>
          </a:prstGeom>
        </p:spPr>
      </p:pic>
      <p:sp>
        <p:nvSpPr>
          <p:cNvPr id="32" name="textbox 32"/>
          <p:cNvSpPr/>
          <p:nvPr/>
        </p:nvSpPr>
        <p:spPr>
          <a:xfrm>
            <a:off x="1276336" y="1321410"/>
            <a:ext cx="304165" cy="1162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7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TRAIT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49225" y="66675"/>
            <a:ext cx="6191250" cy="4184650"/>
          </a:xfrm>
          <a:prstGeom prst="rect">
            <a:avLst/>
          </a:prstGeom>
        </p:spPr>
      </p:pic>
      <p:pic>
        <p:nvPicPr>
          <p:cNvPr id="36" name="picture 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49225" y="866780"/>
            <a:ext cx="6115035" cy="3384544"/>
          </a:xfrm>
          <a:prstGeom prst="rect">
            <a:avLst/>
          </a:prstGeom>
        </p:spPr>
      </p:pic>
      <p:sp>
        <p:nvSpPr>
          <p:cNvPr id="38" name="textbox 38"/>
          <p:cNvSpPr/>
          <p:nvPr/>
        </p:nvSpPr>
        <p:spPr>
          <a:xfrm>
            <a:off x="2409827" y="194469"/>
            <a:ext cx="1406525" cy="2146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1500" b="1" kern="0" spc="-20" dirty="0">
                <a:solidFill>
                  <a:srgbClr val="602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</a:t>
            </a:r>
            <a:r>
              <a:rPr sz="1500" b="1" kern="0" spc="140" dirty="0">
                <a:solidFill>
                  <a:srgbClr val="602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-20" dirty="0">
                <a:solidFill>
                  <a:srgbClr val="602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Details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393700"/>
            <a:ext cx="6489700" cy="35306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box 48"/>
          <p:cNvSpPr/>
          <p:nvPr/>
        </p:nvSpPr>
        <p:spPr>
          <a:xfrm>
            <a:off x="161912" y="1190138"/>
            <a:ext cx="6140450" cy="18802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24050" algn="l" rtl="0" eaLnBrk="0">
              <a:lnSpc>
                <a:spcPct val="83000"/>
              </a:lnSpc>
            </a:pPr>
            <a:r>
              <a:rPr sz="1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</a:t>
            </a:r>
            <a:r>
              <a:rPr sz="19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Description</a:t>
            </a:r>
            <a:endParaRPr sz="1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0165" algn="l" rtl="0" eaLnBrk="0">
              <a:lnSpc>
                <a:spcPct val="114000"/>
              </a:lnSpc>
              <a:spcBef>
                <a:spcPts val="1410"/>
              </a:spcBef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</a:t>
            </a:r>
            <a:r>
              <a:rPr sz="12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should</a:t>
            </a:r>
            <a:r>
              <a:rPr sz="12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</a:t>
            </a:r>
            <a:r>
              <a:rPr sz="12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noted</a:t>
            </a:r>
            <a:r>
              <a:rPr sz="12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that</a:t>
            </a:r>
            <a:r>
              <a:rPr sz="12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this</a:t>
            </a:r>
            <a:r>
              <a:rPr sz="12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</a:t>
            </a:r>
            <a:r>
              <a:rPr sz="12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12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suitable</a:t>
            </a:r>
            <a:r>
              <a:rPr sz="12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12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supporting</a:t>
            </a:r>
            <a:r>
              <a:rPr sz="12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products</a:t>
            </a:r>
            <a:r>
              <a:rPr sz="12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uch</a:t>
            </a:r>
            <a:r>
              <a:rPr sz="12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as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  PM400,RS200   vibrating   disc</a:t>
            </a:r>
            <a:r>
              <a:rPr sz="12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grinder,and    RM200   grinder   produced    by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7150" indent="-44450" algn="l" rtl="0" eaLnBrk="0">
              <a:lnSpc>
                <a:spcPct val="108000"/>
              </a:lnSpc>
              <a:spcBef>
                <a:spcPts val="35"/>
              </a:spcBef>
            </a:pP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Nanjing</a:t>
            </a:r>
            <a:r>
              <a:rPr sz="12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University</a:t>
            </a:r>
            <a:r>
              <a:rPr sz="12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trument</a:t>
            </a:r>
            <a:r>
              <a:rPr sz="12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Factory,Nanjing</a:t>
            </a:r>
            <a:r>
              <a:rPr sz="12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Nanda   Tianzun    Electronics    Co.,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Ltd.,Nanjing    Kexi 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Experimental    Instrument     Research     Institute,Xianyang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0165" indent="6350" algn="l" rtl="0" eaLnBrk="0">
              <a:lnSpc>
                <a:spcPct val="112000"/>
              </a:lnSpc>
              <a:spcBef>
                <a:spcPts val="45"/>
              </a:spcBef>
            </a:pP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Jinhong   General   Machinery    Equipmen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   Co.,Ltd.,and    Retsch   in    Germany.It   is     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also</a:t>
            </a:r>
            <a:r>
              <a:rPr sz="12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suitable</a:t>
            </a:r>
            <a:r>
              <a:rPr sz="12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   use</a:t>
            </a:r>
            <a:r>
              <a:rPr sz="12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   planetary  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ball   mills,horizontal   ball   mills,agate   ball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mills,and</a:t>
            </a:r>
            <a:r>
              <a:rPr sz="12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other</a:t>
            </a:r>
            <a:r>
              <a:rPr sz="12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simil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    products.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1807</Words>
  <Application>WPS 演示</Application>
  <PresentationFormat/>
  <Paragraphs>35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8" baseType="lpstr">
      <vt:lpstr>Arial</vt:lpstr>
      <vt:lpstr>宋体</vt:lpstr>
      <vt:lpstr>Wingdings</vt:lpstr>
      <vt:lpstr>Arial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繁  缕.</cp:lastModifiedBy>
  <cp:revision>1</cp:revision>
  <dcterms:created xsi:type="dcterms:W3CDTF">2025-05-13T03:13:18Z</dcterms:created>
  <dcterms:modified xsi:type="dcterms:W3CDTF">2025-05-13T03:13:18Z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2025-05-13T11:12:22Z</vt:filetime>
  </property>
  <property fmtid="{D5CDD505-2E9C-101B-9397-08002B2CF9AE}" pid="4" name="UsrData">
    <vt:lpwstr>6822b8921c4bf3001f22c41bwl</vt:lpwstr>
  </property>
  <property fmtid="{D5CDD505-2E9C-101B-9397-08002B2CF9AE}" pid="5" name="ICV">
    <vt:lpwstr>4881101AD5F747A88BC634DBC2964CE1_12</vt:lpwstr>
  </property>
  <property fmtid="{D5CDD505-2E9C-101B-9397-08002B2CF9AE}" pid="6" name="KSOProductBuildVer">
    <vt:lpwstr>2052-12.1.0.20784</vt:lpwstr>
  </property>
</Properties>
</file>