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3752850" cy="5149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9.jpeg"/><Relationship Id="rId11" Type="http://schemas.openxmlformats.org/officeDocument/2006/relationships/image" Target="../media/image28.jpeg"/><Relationship Id="rId10" Type="http://schemas.openxmlformats.org/officeDocument/2006/relationships/image" Target="../media/image27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6575" y="892175"/>
            <a:ext cx="2679700" cy="33655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904874" y="874448"/>
            <a:ext cx="1699895" cy="803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91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 mounted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90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penetrating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super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LCS-OS series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488950" y="987425"/>
            <a:ext cx="2774950" cy="3175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75305" y="1631460"/>
            <a:ext cx="2593975" cy="2182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Constant speed and high torque output can achievetable stirring of high viscosity samples within thespeed range.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488961" y="1026160"/>
            <a:ext cx="1524635" cy="508000"/>
          </a:xfrm>
          <a:prstGeom prst="rect">
            <a:avLst/>
          </a:prstGeom>
          <a:solidFill>
            <a:srgbClr val="EEED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6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Multiple safety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6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protections for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6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5775" y="1019175"/>
            <a:ext cx="2781300" cy="31115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549282" y="1089618"/>
            <a:ext cx="2671445" cy="852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indent="-38100" algn="l" rtl="0" eaLnBrk="0">
              <a:lnSpc>
                <a:spcPct val="98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Professional self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-locking chuck+silicone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protective sleeve for worry f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45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forward and reverse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110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Hand  twisting  the   clamp  will   automatically  clamp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mixing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blade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hout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loosenes;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86000"/>
              </a:lnSpc>
              <a:spcBef>
                <a:spcPts val="49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Yougan froolx   hintoyal time for rwito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hing botwoen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forward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 roverse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71000"/>
              </a:lnSpc>
              <a:spcBef>
                <a:spcPts val="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diroctions(only         for         Pro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mod6B)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733425"/>
            <a:ext cx="3752850" cy="368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 18"/>
          <p:cNvSpPr/>
          <p:nvPr/>
        </p:nvSpPr>
        <p:spPr>
          <a:xfrm>
            <a:off x="222250" y="273050"/>
            <a:ext cx="3308350" cy="460375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60453" y="869972"/>
            <a:ext cx="2400307" cy="1936705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317501" y="936849"/>
            <a:ext cx="2654935" cy="1471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3" rIns="0" bIns="0"/>
          <a:lstStyle/>
          <a:p>
            <a:pPr marL="12700" algn="l" rtl="0" eaLnBrk="0">
              <a:lnSpc>
                <a:spcPct val="13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enetration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 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dc motor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Replacing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nebt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click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forward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reverse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switching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interval  </a:t>
            </a:r>
            <a:r>
              <a:rPr sz="500" kern="0" spc="10" dirty="0">
                <a:solidFill>
                  <a:srgbClr val="2DBBB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 to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 more thorough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92305" y="2844796"/>
            <a:ext cx="1638294" cy="95886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905009" y="3835385"/>
            <a:ext cx="1581126" cy="958868"/>
            <a:chOff x="0" y="0"/>
            <a:chExt cx="1581126" cy="958868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581126" cy="958868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1606550" cy="9848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215" algn="l" rtl="0" eaLnBrk="0">
                <a:lnSpc>
                  <a:spcPct val="108000"/>
                </a:lnSpc>
                <a:spcBef>
                  <a:spcPts val="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Imported   self-loc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king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chuck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Automatically lock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735" algn="l" rtl="0" eaLnBrk="0">
                <a:lnSpc>
                  <a:spcPts val="945"/>
                </a:lnSpc>
                <a:tabLst>
                  <a:tab pos="194945" algn="l"/>
                </a:tabLst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	</a:t>
              </a:r>
              <a:r>
                <a:rPr sz="800" kern="0" spc="-30" baseline="2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-10mm</a:t>
              </a:r>
              <a:r>
                <a:rPr sz="500" kern="0" spc="-30" baseline="-2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</a:t>
              </a:r>
              <a:r>
                <a:rPr sz="3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800" kern="0" spc="-30" baseline="2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500" kern="0" spc="-30" baseline="-2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3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800" kern="0" spc="10" baseline="2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diameter</a:t>
              </a:r>
              <a:endParaRPr sz="800" baseline="2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215" algn="l" rtl="0" eaLnBrk="0">
                <a:lnSpc>
                  <a:spcPts val="475"/>
                </a:lnSpc>
              </a:pP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Prevent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stirring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blade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fro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eni</a:t>
              </a: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0" name="textbox 30"/>
            <p:cNvSpPr/>
            <p:nvPr/>
          </p:nvSpPr>
          <p:spPr>
            <a:xfrm>
              <a:off x="382593" y="367849"/>
              <a:ext cx="98425" cy="908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42000"/>
                </a:lnSpc>
              </a:pPr>
              <a:r>
                <a:rPr sz="3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ade</a:t>
              </a: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2" name="textbox 32"/>
            <p:cNvSpPr/>
            <p:nvPr/>
          </p:nvSpPr>
          <p:spPr>
            <a:xfrm>
              <a:off x="396570" y="336482"/>
              <a:ext cx="83185" cy="762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66000"/>
                </a:lnSpc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4" name="textbox 34"/>
            <p:cNvSpPr/>
            <p:nvPr/>
          </p:nvSpPr>
          <p:spPr>
            <a:xfrm>
              <a:off x="113554" y="367849"/>
              <a:ext cx="81914" cy="819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445"/>
                </a:lnSpc>
              </a:pP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ing</a:t>
              </a: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6" name="textbox 36"/>
            <p:cNvSpPr/>
            <p:nvPr/>
          </p:nvSpPr>
          <p:spPr>
            <a:xfrm>
              <a:off x="102620" y="303908"/>
              <a:ext cx="61594" cy="114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95"/>
                </a:lnSpc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8" name="textbox 38"/>
            <p:cNvSpPr/>
            <p:nvPr/>
          </p:nvSpPr>
          <p:spPr>
            <a:xfrm>
              <a:off x="88707" y="389033"/>
              <a:ext cx="47625" cy="565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68000"/>
                </a:lnSpc>
              </a:pPr>
              <a:r>
                <a:rPr sz="3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</a:t>
              </a: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40" name="textbox 40"/>
            <p:cNvSpPr/>
            <p:nvPr/>
          </p:nvSpPr>
          <p:spPr>
            <a:xfrm>
              <a:off x="86694" y="364894"/>
              <a:ext cx="38734" cy="476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70"/>
                </a:lnSpc>
              </a:pPr>
              <a:r>
                <a:rPr sz="5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57135" y="316608"/>
              <a:ext cx="43961" cy="106929"/>
            </a:xfrm>
            <a:prstGeom prst="rect">
              <a:avLst/>
            </a:prstGeom>
          </p:spPr>
        </p:pic>
      </p:grpSp>
      <p:pic>
        <p:nvPicPr>
          <p:cNvPr id="44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12836" y="2838443"/>
            <a:ext cx="654060" cy="946162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17501" y="3924181"/>
            <a:ext cx="1203960" cy="26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Storage  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transmission  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data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01685" y="4267217"/>
            <a:ext cx="869963" cy="311121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346199" y="363165"/>
            <a:ext cx="868044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ct val="8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17501" y="2930521"/>
            <a:ext cx="962025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tilt function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1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tilting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shaking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17501" y="3259254"/>
            <a:ext cx="81533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(Limited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705991" y="3144923"/>
            <a:ext cx="42862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indent="-3175" algn="l" rtl="0" eaLnBrk="0">
              <a:lnSpc>
                <a:spcPct val="130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faut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stops        r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otating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480683" y="3144923"/>
            <a:ext cx="16637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4605" algn="l" rtl="0" eaLnBrk="0">
              <a:lnSpc>
                <a:spcPct val="138000"/>
              </a:lnSpc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trigger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317501" y="3144923"/>
            <a:ext cx="119379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8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194314" y="3144923"/>
            <a:ext cx="98425" cy="86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5100" y="196850"/>
            <a:ext cx="3422650" cy="4756150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9560" y="3333768"/>
            <a:ext cx="2203433" cy="1289011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952512" y="424431"/>
            <a:ext cx="2498725" cy="657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96950" algn="l" rtl="0" eaLnBrk="0">
              <a:lnSpc>
                <a:spcPts val="1770"/>
              </a:lnSpc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 area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47265" algn="l" rtl="0" eaLnBrk="0">
              <a:lnSpc>
                <a:spcPct val="95000"/>
              </a:lnSpc>
              <a:spcBef>
                <a:spcPts val="75"/>
              </a:spcBef>
            </a:pPr>
            <a:r>
              <a:rPr sz="1300" kern="0" spc="-10" dirty="0">
                <a:solidFill>
                  <a:srgbClr val="8EA266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」</a:t>
            </a:r>
            <a:endParaRPr sz="1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liquid-liquid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solid-liquid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xperiments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44756" y="1555729"/>
            <a:ext cx="1066805" cy="1257336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51087" y="3340094"/>
            <a:ext cx="1073171" cy="1206492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3194" y="1593826"/>
            <a:ext cx="1073171" cy="1193841"/>
          </a:xfrm>
          <a:prstGeom prst="rect">
            <a:avLst/>
          </a:prstGeom>
        </p:spPr>
      </p:pic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482583" y="4625994"/>
          <a:ext cx="2806700" cy="246380"/>
        </p:xfrm>
        <a:graphic>
          <a:graphicData uri="http://schemas.openxmlformats.org/drawingml/2006/table">
            <a:tbl>
              <a:tblPr/>
              <a:tblGrid>
                <a:gridCol w="847089"/>
                <a:gridCol w="1155064"/>
                <a:gridCol w="804544"/>
              </a:tblGrid>
              <a:tr h="1181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l" rtl="0" eaLnBrk="0">
                        <a:lnSpc>
                          <a:spcPct val="76000"/>
                        </a:lnSpc>
                      </a:pP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cosmetics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010" algn="l" rtl="0" eaLnBrk="0">
                        <a:lnSpc>
                          <a:spcPct val="76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Health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Products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6004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food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67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69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Mixed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experimen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Mixed   experimen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" algn="l" rtl="0" eaLnBrk="0">
                        <a:lnSpc>
                          <a:spcPct val="116000"/>
                        </a:lnSpc>
                        <a:tabLst>
                          <a:tab pos="192405" algn="l"/>
                        </a:tabLst>
                      </a:pPr>
                      <a:r>
                        <a:rPr sz="500" u="dotted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5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Mixed    experimen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8" name="textbox 78"/>
          <p:cNvSpPr/>
          <p:nvPr/>
        </p:nvSpPr>
        <p:spPr>
          <a:xfrm>
            <a:off x="469884" y="2833068"/>
            <a:ext cx="938530" cy="268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chemical synthesis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698748" y="2808410"/>
            <a:ext cx="728980" cy="287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physical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698749" y="2859206"/>
            <a:ext cx="27559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965210" y="1039196"/>
            <a:ext cx="217170" cy="86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soenarios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12840" y="1231915"/>
            <a:ext cx="2628884" cy="3898884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346061" y="127307"/>
            <a:ext cx="3029585" cy="10071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15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mounted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replacemen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experimental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ts val="1515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7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 the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 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adjusted,there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to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800" y="0"/>
            <a:ext cx="3651250" cy="514985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622300" y="139391"/>
            <a:ext cx="2481579" cy="1004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mpered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 operation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45"/>
              </a:lnSpc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isplay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755907" y="2541742"/>
            <a:ext cx="589280" cy="1938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interval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for forwar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9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switching/number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Opening/cl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run/stop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431814" y="3995854"/>
            <a:ext cx="1971039" cy="572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Foward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@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265" algn="l" rtl="0" eaLnBrk="0">
              <a:lnSpc>
                <a:spcPts val="665"/>
              </a:lnSpc>
              <a:spcBef>
                <a:spcPts val="320"/>
              </a:spcBef>
            </a:pPr>
            <a:r>
              <a:rPr sz="800" kern="0" spc="10" baseline="-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r>
              <a:rPr sz="800" kern="0" spc="10" baseline="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800" kern="0" spc="0" baseline="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/Stop</a:t>
            </a:r>
            <a:endParaRPr sz="800" baseline="1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ional     kno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1485893" y="2574815"/>
            <a:ext cx="725169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</a:pPr>
            <a:r>
              <a:rPr sz="2700" b="1" kern="0" spc="-150" dirty="0">
                <a:solidFill>
                  <a:srgbClr val="3B94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159</a:t>
            </a:r>
            <a:r>
              <a:rPr sz="2700" b="1" kern="0" spc="-70" dirty="0">
                <a:solidFill>
                  <a:srgbClr val="3B94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rect 100"/>
          <p:cNvSpPr/>
          <p:nvPr/>
        </p:nvSpPr>
        <p:spPr>
          <a:xfrm>
            <a:off x="1553077" y="3070371"/>
            <a:ext cx="95250" cy="21259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rect 102"/>
          <p:cNvSpPr/>
          <p:nvPr/>
        </p:nvSpPr>
        <p:spPr>
          <a:xfrm>
            <a:off x="1441699" y="2858419"/>
            <a:ext cx="527772" cy="12755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4" name="textbox 104"/>
          <p:cNvSpPr/>
          <p:nvPr/>
        </p:nvSpPr>
        <p:spPr>
          <a:xfrm>
            <a:off x="1371609" y="2830403"/>
            <a:ext cx="764540" cy="498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1225"/>
              </a:lnSpc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1594</a:t>
            </a:r>
            <a:r>
              <a:rPr sz="9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65"/>
              </a:lnSpc>
              <a:spcBef>
                <a:spcPts val="0"/>
              </a:spcBef>
            </a:pPr>
            <a:r>
              <a:rPr sz="1500" b="1" kern="0" spc="-60" dirty="0">
                <a:solidFill>
                  <a:srgbClr val="8BB6E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</a:t>
            </a:r>
            <a:r>
              <a:rPr sz="1500" b="1" kern="0" spc="-6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:</a:t>
            </a:r>
            <a:r>
              <a:rPr sz="1500" b="1" kern="0" spc="-60" dirty="0">
                <a:solidFill>
                  <a:srgbClr val="8BB6E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52:36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330200" y="2611574"/>
            <a:ext cx="775969" cy="381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431814" y="1996763"/>
            <a:ext cx="72263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   lock    icon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2755907" y="2180921"/>
            <a:ext cx="8464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Forward 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rovorse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icons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rect 112"/>
          <p:cNvSpPr/>
          <p:nvPr/>
        </p:nvSpPr>
        <p:spPr>
          <a:xfrm>
            <a:off x="1401342" y="1959052"/>
            <a:ext cx="495033" cy="12755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" name="textbox 114"/>
          <p:cNvSpPr/>
          <p:nvPr/>
        </p:nvSpPr>
        <p:spPr>
          <a:xfrm>
            <a:off x="1396985" y="1965326"/>
            <a:ext cx="51244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2903501" y="3500593"/>
            <a:ext cx="8381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2755908" y="3552532"/>
            <a:ext cx="32194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2755907" y="3609644"/>
            <a:ext cx="14541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825" y="742950"/>
            <a:ext cx="3505200" cy="366395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320665" y="3073382"/>
            <a:ext cx="1680210" cy="730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0"/>
              </a:spcBef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washers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3365" y="3086082"/>
            <a:ext cx="679447" cy="70487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371491" y="3785978"/>
            <a:ext cx="3009264" cy="3943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9915" algn="l" rtl="0" eaLnBrk="0">
              <a:lnSpc>
                <a:spcPct val="83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Protect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fixed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buekle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Software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USB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flash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drive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1155"/>
              </a:lnSpc>
              <a:spcBef>
                <a:spcPts val="425"/>
              </a:spcBef>
            </a:pPr>
            <a:r>
              <a:rPr sz="11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wrench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1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baseline="9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baseline="1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endParaRPr sz="700" baseline="1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18765" algn="l" rtl="0" eaLnBrk="0">
              <a:lnSpc>
                <a:spcPts val="62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uctipn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3306642" y="4002029"/>
            <a:ext cx="73660" cy="83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3315289" y="3939664"/>
            <a:ext cx="58419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75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221488" y="4012445"/>
            <a:ext cx="95885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3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3224167" y="3929248"/>
            <a:ext cx="107950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3051181" y="4000272"/>
            <a:ext cx="191770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3026022" y="3927492"/>
            <a:ext cx="176529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Cortif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2720991" y="1520829"/>
            <a:ext cx="586105" cy="6394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Woven   belt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3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4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3065" algn="l" rtl="0" eaLnBrk="0">
              <a:lnSpc>
                <a:spcPct val="91000"/>
              </a:lnSpc>
              <a:spcBef>
                <a:spcPts val="121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3065" algn="l" rtl="0" eaLnBrk="0">
              <a:lnSpc>
                <a:spcPts val="635"/>
              </a:lnSpc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(large)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444608" y="854697"/>
            <a:ext cx="887094" cy="372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2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415937" y="1652589"/>
            <a:ext cx="132461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base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33607" y="3270232"/>
            <a:ext cx="355602" cy="425457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20870" y="3270232"/>
            <a:ext cx="311156" cy="457224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2111367" y="1743081"/>
            <a:ext cx="59944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625" algn="l" rtl="0" eaLnBrk="0">
              <a:lnSpc>
                <a:spcPts val="785"/>
              </a:lnSpc>
              <a:tabLst>
                <a:tab pos="51435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6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</a:t>
            </a:r>
            <a:endParaRPr sz="600" baseline="5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8755" algn="l" rtl="0" eaLnBrk="0">
              <a:lnSpc>
                <a:spcPts val="625"/>
              </a:lnSpc>
              <a:tabLst>
                <a:tab pos="264795" algn="l"/>
              </a:tabLst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700" kern="0" spc="1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700" baseline="1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277229" y="1856269"/>
            <a:ext cx="33337" cy="107555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2158929" y="1890017"/>
            <a:ext cx="129539" cy="119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2158992" y="1843569"/>
            <a:ext cx="129539" cy="119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59310" y="1874427"/>
            <a:ext cx="10032" cy="88757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2111367" y="1890017"/>
            <a:ext cx="5715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2111367" y="1843569"/>
            <a:ext cx="5715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2588780" y="1794434"/>
            <a:ext cx="43815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2616957" y="1744735"/>
            <a:ext cx="4190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513449" y="1767239"/>
            <a:ext cx="32956" cy="70561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432552" y="1767239"/>
            <a:ext cx="38923" cy="89030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2346486" y="1794434"/>
            <a:ext cx="59055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2366383" y="1754539"/>
            <a:ext cx="55244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299391" y="1767239"/>
            <a:ext cx="37782" cy="89030"/>
          </a:xfrm>
          <a:prstGeom prst="rect">
            <a:avLst/>
          </a:prstGeom>
        </p:spPr>
      </p:pic>
      <p:sp>
        <p:nvSpPr>
          <p:cNvPr id="180" name="textbox 180"/>
          <p:cNvSpPr/>
          <p:nvPr/>
        </p:nvSpPr>
        <p:spPr>
          <a:xfrm>
            <a:off x="2229604" y="1794434"/>
            <a:ext cx="58419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2261608" y="1754539"/>
            <a:ext cx="56514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2158929" y="1794434"/>
            <a:ext cx="59055" cy="71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6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2169851" y="1744735"/>
            <a:ext cx="7746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124067" y="1755781"/>
            <a:ext cx="39433" cy="100487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2454281" y="2785292"/>
            <a:ext cx="455930" cy="264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3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4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(small)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2936877" y="3459051"/>
            <a:ext cx="265429" cy="233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100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Lhin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3297482" y="1896307"/>
            <a:ext cx="254000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1590" algn="l" rtl="0" eaLnBrk="0">
              <a:lnSpc>
                <a:spcPct val="10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shaped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324212" y="3689352"/>
            <a:ext cx="133373" cy="50782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971661" y="2038339"/>
            <a:ext cx="44481" cy="444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2622</Words>
  <Application>WPS 演示</Application>
  <PresentationFormat/>
  <Paragraphs>216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2025-04-24T09:36:52Z</dcterms:created>
  <dcterms:modified xsi:type="dcterms:W3CDTF">2025-04-24T09:37:42Z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2025-04-24T17:32:13Z</vt:filetime>
  </property>
  <property fmtid="{D5CDD505-2E9C-101B-9397-08002B2CF9AE}" pid="4" name="UsrData">
    <vt:lpwstr>680a051abd3901001f26c5eawl</vt:lpwstr>
  </property>
  <property fmtid="{D5CDD505-2E9C-101B-9397-08002B2CF9AE}" pid="5" name="ICV">
    <vt:lpwstr>5B9063A7A366416683627C0C361A6DCB_12</vt:lpwstr>
  </property>
  <property fmtid="{D5CDD505-2E9C-101B-9397-08002B2CF9AE}" pid="6" name="KSOProductBuildVer">
    <vt:lpwstr>2052-12.1.0.20784</vt:lpwstr>
  </property>
</Properties>
</file>