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16649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viewProps" Target="viewProps.xml"/><Relationship Id="rId6" Type="http://schemas.openxmlformats.org/officeDocument/2006/relationships/tableStyles" Target="tableStyle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3352800" y="5737231"/>
          <a:ext cx="4946650" cy="2717165"/>
        </p:xfrm>
        <a:graphic>
          <a:graphicData uri="http://schemas.openxmlformats.org/drawingml/2006/table">
            <a:tbl>
              <a:tblPr/>
              <a:tblGrid>
                <a:gridCol w="1978025"/>
                <a:gridCol w="2968625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9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WXG-4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Mo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Optical rota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source(optional)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 Lamp+Color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Filter,Wavelength</a:t>
                      </a:r>
                      <a:r>
                        <a:rPr sz="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589nm/L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</a:t>
                      </a:r>
                      <a:r>
                        <a:rPr sz="8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Lamp,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Wavelength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589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 ran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7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±180°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Graduation Plate Grid Va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10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Graduation Plate Vernier Reading Va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0.05°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Magnifying Glass Magnificati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100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4×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 Tube Len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gth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100mm/200mm</a:t>
                      </a:r>
                      <a:r>
                        <a:rPr sz="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Ordinary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3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220V±22V,50H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z±1Hz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540mm×220mm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×380mm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850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5kg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4"/>
          <p:cNvSpPr/>
          <p:nvPr/>
        </p:nvSpPr>
        <p:spPr>
          <a:xfrm>
            <a:off x="4327525" y="4526805"/>
            <a:ext cx="2938145" cy="687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WXG-4  Visual  Disc  Rotating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nstrument(LED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Lamp)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850900" algn="l" rtl="0" eaLnBrk="0">
              <a:lnSpc>
                <a:spcPts val="1158"/>
              </a:lnSpc>
              <a:spcBef>
                <a:spcPts val="2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</a:t>
            </a:r>
            <a:r>
              <a:rPr sz="8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technica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  parameters]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43275" y="5518143"/>
            <a:ext cx="495935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92475" y="4229100"/>
            <a:ext cx="508000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664950" cy="1300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2025-08-12T17:17:41Z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2025-08-12T17:17:42</vt:filetime>
  </property>
  <property fmtid="{D5CDD505-2E9C-101B-9397-08002B2CF9AE}" pid="4" name="UsrData">
    <vt:lpwstr>689b06b2141040001fbfcbc3wl</vt:lpwstr>
  </property>
</Properties>
</file>