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3" r:id="rId18"/>
  </p:sldIdLst>
  <p:sldSz cx="5664200" cy="5454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tags" Target="../tags/tag1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06475" y="933450"/>
            <a:ext cx="3651250" cy="35877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06475" y="3632191"/>
            <a:ext cx="1739893" cy="88900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09863" y="3829051"/>
            <a:ext cx="1714517" cy="692148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2949567" y="3252204"/>
            <a:ext cx="1687195" cy="382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equipped with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PT1000 temperature sensor</a:t>
            </a:r>
            <a:endParaRPr sz="8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9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  temperature  control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accuracy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9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to±0.2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114412" y="1758224"/>
            <a:ext cx="1582419" cy="370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digital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 time temperature and 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peed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1114412" y="3304898"/>
            <a:ext cx="1624964" cy="323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800" b="1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8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Explosion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proof,mai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ntenance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free,long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lifespan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2949567" y="1779598"/>
            <a:ext cx="1597025" cy="299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Embedded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PID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8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4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700" kern="0" spc="-20" dirty="0">
                <a:solidFill>
                  <a:srgbClr val="2D355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with over temperature</a:t>
            </a:r>
            <a:r>
              <a:rPr sz="700" kern="0" spc="30" dirty="0">
                <a:solidFill>
                  <a:srgbClr val="2D355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2D355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700" kern="0" spc="-30" dirty="0">
                <a:solidFill>
                  <a:srgbClr val="2D355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otection(580</a:t>
            </a:r>
            <a:r>
              <a:rPr sz="700" kern="0" spc="-30" dirty="0">
                <a:solidFill>
                  <a:srgbClr val="2D355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600" kern="0" spc="-30" dirty="0">
                <a:solidFill>
                  <a:srgbClr val="2D355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1685926" y="1095538"/>
            <a:ext cx="229298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815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Excellent  magnetic  stirring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ormance  of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900" b="1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1222379" y="2358125"/>
            <a:ext cx="208279" cy="79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IPwwar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97126" y="2971794"/>
            <a:ext cx="88907" cy="82554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1387489" y="2929859"/>
            <a:ext cx="140335" cy="97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box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49325" y="819150"/>
            <a:ext cx="3765550" cy="381635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60295" y="2365375"/>
            <a:ext cx="1389380" cy="1958975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1254135" y="1388233"/>
            <a:ext cx="1052194" cy="666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display of real-tim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temperature</a:t>
            </a:r>
            <a:r>
              <a:rPr lang="en-US"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 rotatio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nal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speed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 the spee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and temperature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tuming the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knob.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3648084" y="1381248"/>
            <a:ext cx="999489" cy="652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maximum heating temperature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550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1065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72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Compatibl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ewith temperature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endParaRPr sz="700" kern="0" spc="-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568576" y="1388224"/>
            <a:ext cx="817244" cy="632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Over-temper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ature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6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  <a:spcBef>
                <a:spcPts val="46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Numerical control speed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8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Thermalwarning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nction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787526" y="1000821"/>
            <a:ext cx="2534285" cy="217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7-inch</a:t>
            </a:r>
            <a:r>
              <a:rPr sz="15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CNC</a:t>
            </a:r>
            <a:r>
              <a:rPr sz="15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ted type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949325" y="4477385"/>
            <a:ext cx="3765550" cy="158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68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"Thessadsplsy modelory,forrekerence ory.The actusl product detaks are stbjectto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pyicalitem</a:t>
            </a:r>
            <a:endParaRPr sz="6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184285" y="1439115"/>
            <a:ext cx="59880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63625" y="965200"/>
            <a:ext cx="3536950" cy="352425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1076325" y="998220"/>
            <a:ext cx="3232785" cy="957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 Liquid</a:t>
            </a: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Crystal</a:t>
            </a:r>
            <a:r>
              <a:rPr sz="12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play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14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  heating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  and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rotational     speed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95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rotational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less    DC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8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1076325" y="2142490"/>
            <a:ext cx="3524250" cy="13785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</a:pPr>
            <a:r>
              <a:rPr lang="en-US" altLang="zh-CN" sz="1000" dirty="0">
                <a:latin typeface="Arial" panose="020B0604020202020204"/>
                <a:ea typeface="Arial" panose="020B0604020202020204"/>
                <a:cs typeface="Arial" panose="020B0604020202020204"/>
              </a:rPr>
              <a:t>Control heating temperature and speed brushless DC motor control speed</a:t>
            </a:r>
            <a:endParaRPr lang="en-US" altLang="zh-CN"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8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8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High-temperatur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ts val="750"/>
              </a:lnSpc>
              <a:spcBef>
                <a:spcPts val="6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residual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ts val="750"/>
              </a:lnSpc>
              <a:spcBef>
                <a:spcPts val="4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warningfunction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ts val="750"/>
              </a:lnSpc>
              <a:spcBef>
                <a:spcPts val="6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5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algn="l" rtl="0" eaLnBrk="0">
              <a:lnSpc>
                <a:spcPts val="750"/>
              </a:lnSpc>
              <a:spcBef>
                <a:spcPts val="15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Glassceramic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is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algn="l" rtl="0" eaLnBrk="0">
              <a:lnSpc>
                <a:spcPts val="750"/>
              </a:lnSpc>
              <a:spcBef>
                <a:spcPts val="4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high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algn="l" rtl="0" eaLnBrk="0">
              <a:lnSpc>
                <a:spcPts val="750"/>
              </a:lnSpc>
              <a:spcBef>
                <a:spcPts val="10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corrosion.</a:t>
            </a:r>
            <a:endParaRPr sz="9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62370" y="3819525"/>
            <a:ext cx="168287" cy="34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35050" y="835025"/>
            <a:ext cx="3594100" cy="3784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0350" y="0"/>
            <a:ext cx="5143500" cy="530225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283232" y="3004814"/>
            <a:ext cx="5069840" cy="1830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10" dirty="0">
                <a:solidFill>
                  <a:srgbClr val="828E4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</a:t>
            </a:r>
            <a:r>
              <a:rPr sz="800" b="1" kern="0" spc="190" dirty="0">
                <a:solidFill>
                  <a:srgbClr val="828E4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828E4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0000"/>
              </a:lnSpc>
              <a:spcBef>
                <a:spcPts val="125"/>
              </a:spcBef>
            </a:pPr>
            <a:r>
              <a:rPr sz="800" b="1" kern="0" spc="-10" dirty="0">
                <a:solidFill>
                  <a:srgbClr val="828E4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0" algn="l" rtl="0" eaLnBrk="0" fontAlgn="auto">
              <a:lnSpc>
                <a:spcPct val="86000"/>
              </a:lnSpc>
              <a:spcBef>
                <a:spcPts val="150"/>
              </a:spcBef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·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Large    capacity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magneti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stiring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: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With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strong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stiring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foree    and  a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10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inch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oversized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disc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maximum    liquid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volume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that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can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stired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30L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37465" indent="0" algn="l" rtl="0" eaLnBrk="0" fontAlgn="auto">
              <a:lnSpc>
                <a:spcPts val="750"/>
              </a:lnSpc>
              <a:spcBef>
                <a:spcPts val="95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·High   performance:The    ceramic   glass    disc    surface   is    resistant    to   high    temperatures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and   has    excellent    chemical   corosion    resistance.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0" algn="l" rtl="0" eaLnBrk="0" fontAlgn="auto">
              <a:lnSpc>
                <a:spcPct val="94000"/>
              </a:lnSpc>
              <a:spcBef>
                <a:spcPts val="68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Acourato   tmporatun   antrol   LCDdisplgvu   the   sot   tomporatureand   actul   nample   tomporaturo,and   can   bo   connectod   to   an   oxternal   tomporature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sonsor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PT1000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tompe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rature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acouracy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of±072C.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0" algn="l" rtl="0" eaLnBrk="0" fontAlgn="auto">
              <a:lnSpc>
                <a:spcPts val="750"/>
              </a:lnSpc>
              <a:spcBef>
                <a:spcPts val="565"/>
              </a:spcBef>
            </a:pP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   speed   range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:100-1500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800" kern="0" spc="5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0" algn="l" rtl="0" eaLnBrk="0" fontAlgn="auto">
              <a:lnSpc>
                <a:spcPts val="750"/>
              </a:lnSpc>
              <a:spcBef>
                <a:spcPts val="56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  temperature:room  temperature-500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7465" indent="0" algn="l" rtl="0" eaLnBrk="0" fontAlgn="auto">
              <a:lnSpc>
                <a:spcPct val="86000"/>
              </a:lnSpc>
              <a:spcBef>
                <a:spcPts val="1035"/>
              </a:spcBef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·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After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shutdown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if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temperature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of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working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disk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exceeds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50℃,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warning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light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will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continue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to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flash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to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ensure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safe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operation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37465" indent="0" algn="l" rtl="0" eaLnBrk="0" fontAlgn="auto">
              <a:lnSpc>
                <a:spcPts val="750"/>
              </a:lnSpc>
              <a:spcBef>
                <a:spcPts val="76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·Data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transmisson:SD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cards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    record    real-time    in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strument    operation    data.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indent="0" algn="l" rtl="0" eaLnBrk="0" fontAlgn="auto">
              <a:lnSpc>
                <a:spcPct val="10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0" algn="l" rtl="0" eaLnBrk="0" fontAlgn="auto">
              <a:lnSpc>
                <a:spcPts val="750"/>
              </a:lnSpc>
              <a:spcBef>
                <a:spcPts val="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·Timer   function:It   can    set   the    run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ning   time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 the    instrument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46400" y="0"/>
            <a:ext cx="2357755" cy="300482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431787" y="1517437"/>
            <a:ext cx="2458085" cy="7664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MS10-H500-Pr</a:t>
            </a: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86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inch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ceramio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 CNC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  Stirrer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7350" y="196850"/>
            <a:ext cx="4889500" cy="5060950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6241" y="2374880"/>
            <a:ext cx="2114562" cy="2882919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3187700" y="1876425"/>
            <a:ext cx="1978660" cy="3358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ics       and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0"/>
              </a:lnSpc>
            </a:pPr>
            <a:r>
              <a:rPr sz="800" kern="0" spc="20" dirty="0">
                <a:solidFill>
                  <a:srgbClr val="656D3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</a:t>
            </a:r>
            <a:r>
              <a:rPr sz="800" kern="0" spc="10" dirty="0">
                <a:solidFill>
                  <a:srgbClr val="656D3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,Embedded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 with     over temp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erature protection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  to  ensure  safe  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eating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-The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550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800" kern="0" spc="2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1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:s  ceramic   heating   panel  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corrosion-resistantand  easy  to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54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-Extermal PT1000  temperature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    can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lang="en-US"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connected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lang="en-US"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to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±0.2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℃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615"/>
              </a:lnSpc>
              <a:spcBef>
                <a:spcPts val="90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-Numerical  contro   speed  regulation,maximum  sp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eed   1500rpm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90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·Powerful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90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RRBg8nient  adjustment   of  speed    and  temperature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through   two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-When    the    residual  temperature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of    the    heating   panel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exoeeds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,even    if    it    is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turned    off,the    screen    will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flash     and     displaya     high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  wa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-Remote   control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data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  achieved    by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connecting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R232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face.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533412" y="323665"/>
            <a:ext cx="2273300" cy="1919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MS7-H550-P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180"/>
              </a:spcBef>
            </a:pP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7-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inch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ceramic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115"/>
              </a:spcBef>
            </a:pP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485"/>
              </a:spcBef>
            </a:pP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MS7-H550-S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51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7-inch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ceramic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36911" y="196850"/>
            <a:ext cx="2139938" cy="1593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05163" y="904862"/>
            <a:ext cx="2019302" cy="4070362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450860" y="980357"/>
            <a:ext cx="4403725" cy="3953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86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10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750"/>
              </a:lnSpc>
              <a:spcBef>
                <a:spcPts val="44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(fast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heating,standard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heating,and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84000"/>
              </a:lnSpc>
              <a:spcBef>
                <a:spcPts val="1615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r>
              <a:rPr sz="15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-H-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81000"/>
              </a:lnSpc>
              <a:spcBef>
                <a:spcPts val="815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0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</a:t>
            </a:r>
            <a:r>
              <a:rPr sz="10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84000"/>
              </a:lnSpc>
              <a:spcBef>
                <a:spcPts val="450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r>
              <a:rPr sz="15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-H-S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750"/>
              </a:lnSpc>
              <a:spcBef>
                <a:spcPts val="72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      heating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magnetic      stirrer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500" kern="0" spc="20" dirty="0">
              <a:solidFill>
                <a:srgbClr val="626C34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r>
              <a:rPr sz="1000" b="1" kern="0" spc="20" dirty="0">
                <a:solidFill>
                  <a:srgbClr val="626C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</a:t>
            </a:r>
            <a:r>
              <a:rPr sz="1000" b="1" kern="0" spc="0" dirty="0">
                <a:solidFill>
                  <a:srgbClr val="626C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b="1" kern="0" spc="10" dirty="0">
                <a:solidFill>
                  <a:srgbClr val="626C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lang="en-US" sz="1000" b="1" kern="0" spc="10" dirty="0">
                <a:solidFill>
                  <a:srgbClr val="626C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20" dirty="0">
                <a:solidFill>
                  <a:srgbClr val="626C3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10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750"/>
              </a:lnSpc>
              <a:spcBef>
                <a:spcPts val="80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Configure     DC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motor,explosion-proofmaintenance    free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80" algn="l" rtl="0" eaLnBrk="0">
              <a:lnSpc>
                <a:spcPts val="750"/>
              </a:lnSpc>
              <a:spcBef>
                <a:spcPts val="55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340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9210" algn="l" rtl="0" eaLnBrk="0">
              <a:lnSpc>
                <a:spcPts val="1455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maximum   speed   can   reach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1500rpm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210" algn="l" rtl="0" eaLnBrk="0">
              <a:lnSpc>
                <a:spcPts val="750"/>
              </a:lnSpc>
              <a:spcBef>
                <a:spcPts val="59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(H2O)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20L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750"/>
              </a:lnSpc>
              <a:spcBef>
                <a:spcPts val="70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timing,ranging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  1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99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hours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lonly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applicable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MS-H-Pro   mode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750"/>
              </a:lnSpc>
              <a:spcBef>
                <a:spcPts val="70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definition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dsplay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simultaneously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actual   temperature    and    speed(MS-H-Pro    models    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lsodytme)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ts val="605"/>
              </a:lnSpc>
              <a:spcBef>
                <a:spcPts val="74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Extermal emperature senaor PT1000 can be used to accurately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contol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 ample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temperature,yih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atom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perature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control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acurac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02℃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" algn="l" rtl="0" eaLnBrk="0">
              <a:lnSpc>
                <a:spcPts val="750"/>
              </a:lnSpc>
              <a:spcBef>
                <a:spcPts val="50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 steel  ceramic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coated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   highly  resistant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chemical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rosion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020" algn="l" rtl="0" eaLnBrk="0">
              <a:lnSpc>
                <a:spcPts val="750"/>
              </a:lnSpc>
              <a:spcBef>
                <a:spcPts val="60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 with   remote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  function,can   connect  to   a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transmit   data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" algn="l" rtl="0" eaLnBrk="0">
              <a:lnSpc>
                <a:spcPts val="1500"/>
              </a:lnSpc>
            </a:pPr>
            <a:r>
              <a:rPr lang="en-US" altLang="zh-CN"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·There are multiple attachments that are compatible</a:t>
            </a:r>
            <a:endParaRPr lang="en-US" altLang="zh-CN" sz="7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533390" y="691968"/>
            <a:ext cx="95758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MS-H-PROA</a:t>
            </a:r>
            <a:endParaRPr sz="13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450860" y="3274145"/>
            <a:ext cx="55244" cy="1650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35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5"/>
              </a:lnSpc>
              <a:spcBef>
                <a:spcPts val="1140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35"/>
              </a:lnSpc>
              <a:spcBef>
                <a:spcPts val="110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35"/>
              </a:lnSpc>
              <a:spcBef>
                <a:spcPts val="101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5"/>
              </a:lnSpc>
              <a:spcBef>
                <a:spcPts val="1290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5"/>
              </a:lnSpc>
              <a:spcBef>
                <a:spcPts val="1275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5"/>
              </a:lnSpc>
              <a:spcBef>
                <a:spcPts val="121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175"/>
              </a:lnSpc>
              <a:spcBef>
                <a:spcPts val="1030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35"/>
              </a:lnSpc>
              <a:spcBef>
                <a:spcPts val="100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35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9916" y="644511"/>
            <a:ext cx="6356" cy="19939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1000" y="1377950"/>
            <a:ext cx="4902200" cy="269875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419086" y="1455515"/>
            <a:ext cx="2609214" cy="2490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" algn="l" rtl="0" eaLnBrk="0">
              <a:lnSpc>
                <a:spcPct val="83000"/>
              </a:lnSpc>
            </a:pPr>
            <a:r>
              <a:rPr sz="1600" b="1" kern="0" spc="0" dirty="0">
                <a:solidFill>
                  <a:srgbClr val="48531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r>
              <a:rPr sz="1600" b="1" kern="0" spc="20" dirty="0">
                <a:solidFill>
                  <a:srgbClr val="48531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-H380-</a:t>
            </a:r>
            <a:r>
              <a:rPr sz="1600" b="1" kern="0" spc="0" dirty="0">
                <a:solidFill>
                  <a:srgbClr val="48531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ct val="81000"/>
              </a:lnSpc>
              <a:spcBef>
                <a:spcPts val="945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 CNC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  Stirrer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80"/>
              </a:spcBef>
            </a:pPr>
            <a:r>
              <a:rPr sz="900" b="1" kern="0" spc="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      </a:t>
            </a:r>
            <a:r>
              <a:rPr sz="900" b="1" kern="0" spc="-1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and</a:t>
            </a:r>
            <a:endParaRPr sz="900" b="1" dirty="0">
              <a:solidFill>
                <a:schemeClr val="accent6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315"/>
              </a:spcBef>
            </a:pPr>
            <a:r>
              <a:rPr sz="900" b="1" kern="0" spc="-1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900" b="1" dirty="0">
              <a:solidFill>
                <a:schemeClr val="accent6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18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·The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temperature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380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815"/>
              </a:lnSpc>
              <a:spcBef>
                <a:spcPts val="58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·High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definition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shows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real-time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60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·Maintenance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  DC  motor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6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.Ceramic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coated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luminum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alloy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disc,fast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8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·External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PT1000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rature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sensor,plug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play,easy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64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·Maximum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1500rpm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.The   maximum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volume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[water]is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5L</a:t>
            </a:r>
            <a:endParaRPr sz="9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8"/>
          <p:cNvSpPr/>
          <p:nvPr/>
        </p:nvSpPr>
        <p:spPr>
          <a:xfrm>
            <a:off x="2419339" y="330942"/>
            <a:ext cx="3053714" cy="3035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ct val="83000"/>
              </a:lnSpc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r>
              <a:rPr sz="1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-H280-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ct val="86000"/>
              </a:lnSpc>
              <a:spcBef>
                <a:spcPts val="735"/>
              </a:spcBef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</a:t>
            </a:r>
            <a:r>
              <a:rPr sz="7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ts val="1020"/>
              </a:lnSpc>
              <a:spcBef>
                <a:spcPts val="74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       stirrer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ts val="680"/>
              </a:lnSpc>
              <a:spcBef>
                <a:spcPts val="109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MS-H280   Pro   isa   low-temperature   magnetic   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tirer   with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ts val="680"/>
              </a:lnSpc>
              <a:spcBef>
                <a:spcPts val="1090"/>
              </a:spcBef>
            </a:pP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temperature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of  280   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℃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,which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can   perf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ectly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handle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daily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small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volume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liquid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ts val="680"/>
              </a:lnSpc>
              <a:spcBef>
                <a:spcPts val="1090"/>
              </a:spcBef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r>
              <a:rPr sz="900" b="1" kern="0" spc="2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    an</a:t>
            </a:r>
            <a:r>
              <a:rPr sz="900" b="1" kern="0" spc="1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lang="en-US" sz="900" b="1" kern="0" spc="1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2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900" b="1" dirty="0">
              <a:solidFill>
                <a:schemeClr val="accent6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111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·Digital      temperature      control,with      a      maximum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    of      280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57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·Numerical    control     speed      regulation,with     a     m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aximum     speed     of     up    to      1500rpm;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141000"/>
              </a:lnSpc>
              <a:spcBef>
                <a:spcPts val="52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   steel     ceramic    coated     working    disc     is     highly    resi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stant     to     chemical    corrosion;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Extemal  temperature  sensor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PT1000  can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accurataly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30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   temperature,with    a    temperature   control    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ccuracy    of±0.2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ts val="680"/>
              </a:lnSpc>
              <a:spcBef>
                <a:spcPts val="1020"/>
              </a:spcBef>
            </a:pP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·LED     display      screen      simutaneously     displays      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emperature      and      speed;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320"/>
              </a:spcBef>
            </a:pP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Residual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temperature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warning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When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the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tempe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rature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of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the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panel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exceeds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50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  <a:p>
            <a:pPr marL="18415" algn="l" rtl="0" eaLnBrk="0">
              <a:lnSpc>
                <a:spcPts val="680"/>
              </a:lnSpc>
              <a:spcBef>
                <a:spcPts val="320"/>
              </a:spcBef>
            </a:pP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Residual temperature warning: When the temperature of the panel exceeds 50 </a:t>
            </a:r>
            <a:r>
              <a:rPr lang="" altLang="en-US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℃</a:t>
            </a: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 after stopping heating (even if the power is turned off), a warning of overheating of the panel temperature will still appear to protect the safety of the operator;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320"/>
              </a:spcBef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</a:pP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·The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maximum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ixing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volume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[water]is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3L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320"/>
              </a:spcBef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305"/>
              </a:spcBef>
            </a:pP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47000"/>
              </a:lnSpc>
            </a:pP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0477" y="1558921"/>
            <a:ext cx="1917732" cy="24003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6"/>
          <p:cNvSpPr/>
          <p:nvPr/>
        </p:nvSpPr>
        <p:spPr>
          <a:xfrm>
            <a:off x="55880" y="228600"/>
            <a:ext cx="2357755" cy="50692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280" algn="l" rtl="0" eaLnBrk="0">
              <a:lnSpc>
                <a:spcPts val="920"/>
              </a:lnSpc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Characteristics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and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81280" algn="l" rtl="0" eaLnBrk="0">
              <a:lnSpc>
                <a:spcPct val="98000"/>
              </a:lnSpc>
              <a:spcBef>
                <a:spcPts val="30"/>
              </a:spcBef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advantages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98000"/>
              </a:lnSpc>
              <a:spcBef>
                <a:spcPts val="1295"/>
              </a:spcBef>
            </a:pP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·Four heating plates with independent temperature and speed control, independent display</a:t>
            </a: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98000"/>
              </a:lnSpc>
              <a:spcBef>
                <a:spcPts val="1295"/>
              </a:spcBef>
            </a:pP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·LCD display screen simultaneously shows actual temperature and speed</a:t>
            </a: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98000"/>
              </a:lnSpc>
              <a:spcBef>
                <a:spcPts val="1295"/>
              </a:spcBef>
            </a:pP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·PID temperature control technology provides real-time and precise control over the heating process, with a maximum temperature of 340 </a:t>
            </a:r>
            <a:r>
              <a:rPr lang="" altLang="en-US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lang="" altLang="en-US"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98000"/>
              </a:lnSpc>
              <a:spcBef>
                <a:spcPts val="1295"/>
              </a:spcBef>
            </a:pP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·DC brushless motor has low noise, high reliability, maintenance free, and good speed control</a:t>
            </a: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98000"/>
              </a:lnSpc>
              <a:spcBef>
                <a:spcPts val="1295"/>
              </a:spcBef>
            </a:pP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·External temperature sensor PT1000 can be used to accurately control the sample temperature, with an accuracy of </a:t>
            </a:r>
            <a:r>
              <a:rPr lang="en-US" altLang="en-US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±</a:t>
            </a: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0.2 </a:t>
            </a:r>
            <a:r>
              <a:rPr lang="" altLang="en-US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lang="" altLang="en-US"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98000"/>
              </a:lnSpc>
              <a:spcBef>
                <a:spcPts val="1295"/>
              </a:spcBef>
            </a:pP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·Automatically activate overheat protection at 420 </a:t>
            </a:r>
            <a:r>
              <a:rPr lang="" altLang="en-US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lang="" altLang="en-US"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98000"/>
              </a:lnSpc>
              <a:spcBef>
                <a:spcPts val="1295"/>
              </a:spcBef>
            </a:pP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·Stainless steel ceramic coated working disc highly resistant to chemical corrosion</a:t>
            </a: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98000"/>
              </a:lnSpc>
              <a:spcBef>
                <a:spcPts val="1295"/>
              </a:spcBef>
            </a:pPr>
            <a:r>
              <a:rPr lang="en-US" altLang="zh-CN"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·There are multiple attachments that are compatible</a:t>
            </a: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98" name="table 98"/>
          <p:cNvGraphicFramePr>
            <a:graphicFrameLocks noGrp="1"/>
          </p:cNvGraphicFramePr>
          <p:nvPr/>
        </p:nvGraphicFramePr>
        <p:xfrm>
          <a:off x="2656824" y="145406"/>
          <a:ext cx="2692400" cy="3206114"/>
        </p:xfrm>
        <a:graphic>
          <a:graphicData uri="http://schemas.openxmlformats.org/drawingml/2006/table">
            <a:tbl>
              <a:tblPr/>
              <a:tblGrid>
                <a:gridCol w="1285875"/>
                <a:gridCol w="1406525"/>
              </a:tblGrid>
              <a:tr h="1428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8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Technical</a:t>
                      </a:r>
                      <a:r>
                        <a:rPr sz="800" b="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</a:t>
                      </a:r>
                      <a:endParaRPr sz="800" b="0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D5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b="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8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MS-H340-S4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0D4"/>
                    </a:solidFill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Working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8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0135mm(5</a:t>
                      </a:r>
                      <a:r>
                        <a:rPr sz="8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inches)x4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 mater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ial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Ceramic coated</a:t>
                      </a:r>
                      <a:r>
                        <a:rPr sz="7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7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 dis</a:t>
                      </a:r>
                      <a:endParaRPr sz="7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9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mo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 mixing poin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volu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[water]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1200" b="0" kern="0" spc="-2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10Lx4</a:t>
                      </a:r>
                      <a:endParaRPr sz="1200" b="0" kern="0" spc="-20" baseline="-6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size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agitator</a:t>
                      </a:r>
                      <a:r>
                        <a:rPr sz="800" b="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[len</a:t>
                      </a:r>
                      <a:r>
                        <a:rPr sz="1200" kern="0" spc="-10" baseline="1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gth]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 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1000"/>
                        </a:lnSpc>
                      </a:pPr>
                      <a:r>
                        <a:rPr sz="1200" b="0" kern="0" spc="-10" baseline="-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40mm</a:t>
                      </a:r>
                      <a:endParaRPr sz="1200" b="0" kern="0" spc="-10" baseline="-5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200-1500rpm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414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DIS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</a:t>
                      </a:r>
                      <a:r>
                        <a:rPr lang="en-US"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endParaRPr lang="en-US"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control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ocuracy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±20rpm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 temperature ran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25-340℃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4000"/>
                        </a:lnSpc>
                      </a:pPr>
                      <a:endParaRPr sz="3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Overheat protect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420℃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4000"/>
                        </a:lnSpc>
                      </a:pPr>
                      <a:endParaRPr sz="3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display aoc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ura</a:t>
                      </a:r>
                      <a:r>
                        <a:rPr lang="en-US"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</a:t>
                      </a:r>
                      <a:endParaRPr lang="en-US"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+0.1℃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External temperatur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PT1000(accurac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r>
                        <a:rPr sz="800" b="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soil</a:t>
                      </a:r>
                      <a:r>
                        <a:rPr sz="8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0.2C)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protect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prov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ided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by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enclosure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b="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power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1000"/>
                        </a:lnSpc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1.8Wx4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515Wx4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99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Thermal output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power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500Wx4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4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86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100-120,60Hz;200-2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40V,50Hz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b="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[length x width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 heig</a:t>
                      </a:r>
                      <a:r>
                        <a:rPr sz="1000" kern="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ht]</a:t>
                      </a:r>
                      <a:endParaRPr sz="1000" b="0" kern="0" spc="-10" baseline="12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3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898x270x1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28mm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9.5kg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4000"/>
                        </a:lnSpc>
                      </a:pPr>
                      <a:r>
                        <a:rPr lang="en-US" altLang="zh-CN"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Environmental temperature and humidity</a:t>
                      </a:r>
                      <a:endParaRPr lang="en-US" altLang="zh-CN"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0℃,80%RH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0" name="textbox 100"/>
          <p:cNvSpPr/>
          <p:nvPr/>
        </p:nvSpPr>
        <p:spPr>
          <a:xfrm>
            <a:off x="-12065" y="0"/>
            <a:ext cx="5676265" cy="145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87000"/>
              </a:lnSpc>
            </a:pPr>
            <a:r>
              <a:rPr lang="en-US" altLang="zh-CN" sz="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Mainly used in fields such as chemical synthesis, physical and chemical analysis, and biopharmaceuticals.</a:t>
            </a:r>
            <a:endParaRPr lang="en-US" altLang="zh-CN" sz="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422922" y="22843"/>
          <a:ext cx="2825115" cy="5352415"/>
        </p:xfrm>
        <a:graphic>
          <a:graphicData uri="http://schemas.openxmlformats.org/drawingml/2006/table">
            <a:tbl>
              <a:tblPr/>
              <a:tblGrid>
                <a:gridCol w="1311275"/>
                <a:gridCol w="1513839"/>
              </a:tblGrid>
              <a:tr h="1746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Technical</a:t>
                      </a:r>
                      <a:r>
                        <a:rPr sz="9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ramet</a:t>
                      </a:r>
                      <a:endParaRPr sz="90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E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MS-H-S10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0D4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 disk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[length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xwi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dth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180x450m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9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 mate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ria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 disk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urface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 mixing poin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ts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900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volu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</a:t>
                      </a:r>
                      <a:r>
                        <a:rPr lang="en-US"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[water]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endParaRPr lang="en-US"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0.4Lx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9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size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mixer</a:t>
                      </a:r>
                      <a:r>
                        <a:rPr lang="en-US"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4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[length]</a:t>
                      </a:r>
                      <a:r>
                        <a:rPr sz="9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lang="en-US"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1400" kern="0" spc="-1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40m</a:t>
                      </a:r>
                      <a:r>
                        <a:rPr sz="1400" kern="0" spc="-2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1400" kern="0" spc="-20" baseline="-3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0-1100rpm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scale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1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DIS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</a:t>
                      </a:r>
                      <a:r>
                        <a:rPr lang="en-US"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endParaRPr lang="en-US"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scale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 temperature ra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Room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re-120℃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Overheat protect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140℃</a:t>
                      </a:r>
                      <a:endParaRPr sz="9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prote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ction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provi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ded by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enclosure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1600" kern="0" spc="1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1600" kern="0" spc="10" baseline="-1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power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12W</a:t>
                      </a:r>
                      <a:endParaRPr sz="9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 output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4W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endParaRPr sz="900" u="sng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5790" algn="ctr" rtl="0" eaLnBrk="0">
                        <a:lnSpc>
                          <a:spcPts val="43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490W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Thermal output po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470W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lang="en-US"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00-120/200-240V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.50/60Hz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5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length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width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heig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ht]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182X622X65mm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3.2kg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Environmental te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mperature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 humidity 5-40℃,8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0%RH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6" name="textbox 106"/>
          <p:cNvSpPr/>
          <p:nvPr/>
        </p:nvSpPr>
        <p:spPr>
          <a:xfrm>
            <a:off x="3397250" y="1170002"/>
            <a:ext cx="1927860" cy="1359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75"/>
              </a:spcBef>
            </a:pPr>
            <a:r>
              <a:rPr sz="1000" b="1" kern="0" spc="-10" dirty="0">
                <a:solidFill>
                  <a:srgbClr val="69733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</a:t>
            </a:r>
            <a:r>
              <a:rPr sz="1000" b="1" kern="0" spc="-20" dirty="0">
                <a:solidFill>
                  <a:srgbClr val="69733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  <a:spcBef>
                <a:spcPts val="94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·DC    brushless    motor,maintenance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free,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capable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long-term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operation,stro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  <a:spcBef>
                <a:spcPts val="21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76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·Maximum speed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1100rpm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57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120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5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·Aluminum   laser   engraving   surface,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   slip.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5"/>
              </a:lnSpc>
              <a:spcBef>
                <a:spcPts val="2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corrosion-resistant,wear-resistant,with         good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5"/>
              </a:lnSpc>
              <a:spcBef>
                <a:spcPts val="2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    un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iformity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30613" y="4200512"/>
            <a:ext cx="438141" cy="971555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05213" y="3645535"/>
            <a:ext cx="438141" cy="444484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4098270" y="4379426"/>
            <a:ext cx="82867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irring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4098270" y="4892998"/>
            <a:ext cx="69913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   do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otor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4283690" y="3651193"/>
            <a:ext cx="265429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non-slip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68747" y="3864618"/>
            <a:ext cx="1085871" cy="6350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68767" y="4590409"/>
            <a:ext cx="1085820" cy="635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68767" y="5165711"/>
            <a:ext cx="108582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68604" y="1676374"/>
            <a:ext cx="2578117" cy="3746525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2019300" y="45720"/>
            <a:ext cx="3535045" cy="2319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" algn="l" rtl="0" eaLnBrk="0">
              <a:lnSpc>
                <a:spcPct val="80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tips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metal   sand   bath   can   be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conjunction   with   the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entire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Dalong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2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 is  recommended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external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sand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probe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  and  adjust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height  to   b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etween   1/2and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1/3of  the  distance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  of  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  sand,which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achieve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emperature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75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·Suggest   heating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 not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exceeding   280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74000"/>
              </a:lnSpc>
            </a:pPr>
            <a:r>
              <a:rPr sz="800" b="1" kern="0" spc="-10" dirty="0">
                <a:solidFill>
                  <a:srgbClr val="6D783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Configuration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420"/>
              </a:spcBef>
            </a:pPr>
            <a:r>
              <a:rPr sz="800" b="1" kern="0" spc="-10" dirty="0">
                <a:solidFill>
                  <a:srgbClr val="6D783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500mL   and    1000mL    metal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sand    bath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modules   are    o    ional;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83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·The    1.5mm    metal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regular   spher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ical    shape    with    atter   fludh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7000"/>
              </a:lnSpc>
              <a:spcBef>
                <a:spcPts val="36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3mm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  sand   is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rregular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 shape,and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   if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                                   it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falls  on  the  tabletop  of  the  test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bench,it  will  not  roll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freely,making    iteasy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maintain;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355586" y="2844581"/>
            <a:ext cx="4653915" cy="1139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1100" b="1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sand</a:t>
            </a:r>
            <a:r>
              <a:rPr sz="1100" b="1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bath</a:t>
            </a:r>
            <a:endParaRPr sz="1100" b="1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</a:pPr>
            <a:r>
              <a:rPr sz="700" kern="0" spc="0" dirty="0">
                <a:solidFill>
                  <a:srgbClr val="5F68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</a:t>
            </a:r>
            <a:r>
              <a:rPr sz="700" kern="0" spc="-10" dirty="0">
                <a:solidFill>
                  <a:srgbClr val="5F68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tics</a:t>
            </a:r>
            <a:r>
              <a:rPr sz="700" kern="0" spc="0" dirty="0">
                <a:solidFill>
                  <a:srgbClr val="5F68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kern="0" spc="-10" dirty="0">
                <a:solidFill>
                  <a:srgbClr val="5F68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220"/>
              </a:spcBef>
            </a:pPr>
            <a:r>
              <a:rPr sz="700" kern="0" spc="-10" dirty="0">
                <a:solidFill>
                  <a:srgbClr val="5F68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955"/>
              </a:lnSpc>
              <a:spcBef>
                <a:spcPts val="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·The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andis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madeof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hah-tengthalumi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alo,wihexclent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themalconducthiy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andave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temeee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680"/>
              </a:lnSpc>
              <a:spcBef>
                <a:spcPts val="124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Flexible   combination    of    containers    in   various    shapes,easy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and   convenient    to    operate;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·The    module    s    equiped    with    extemal    pobe    holes,which    can    be    fixed    without    a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bracket    to    achieve    pecise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mperature    conrol    extemaly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sz="5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ts val="640"/>
              </a:lnSpc>
            </a:pP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Environmentally          friendly,non-toxic,smoke           free,odorless,and           pol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lution-free;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ts val="680"/>
              </a:lnSpc>
              <a:spcBef>
                <a:spcPts val="620"/>
              </a:spcBef>
            </a:pP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·High    safety,eliminating    silicone    oil    sp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lashing    during    oil    bath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ts val="1450"/>
              </a:lnSpc>
            </a:pP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Flammable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explosive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safety    hazards;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ts val="680"/>
              </a:lnSpc>
              <a:spcBef>
                <a:spcPts val="770"/>
              </a:spcBef>
            </a:pP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PTFE    outer    shell    can    effectively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maintain    insulation;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ts val="630"/>
              </a:lnSpc>
            </a:pP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·More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uniform   temperature    while    avoiding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</a:t>
            </a:r>
            <a:r>
              <a:rPr sz="8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bums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to    protect    personal    safety;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6830" y="31750"/>
            <a:ext cx="1765304" cy="28130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8300" y="0"/>
            <a:ext cx="4927600" cy="5454650"/>
          </a:xfrm>
          <a:prstGeom prst="rect">
            <a:avLst/>
          </a:prstGeom>
        </p:spPr>
      </p:pic>
      <p:graphicFrame>
        <p:nvGraphicFramePr>
          <p:cNvPr id="138" name="table 13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-1270" y="2094230"/>
          <a:ext cx="5665470" cy="3378835"/>
        </p:xfrm>
        <a:graphic>
          <a:graphicData uri="http://schemas.openxmlformats.org/drawingml/2006/table">
            <a:tbl>
              <a:tblPr/>
              <a:tblGrid>
                <a:gridCol w="1894840"/>
                <a:gridCol w="1979295"/>
                <a:gridCol w="1791335"/>
              </a:tblGrid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Technical</a:t>
                      </a:r>
                      <a:r>
                        <a:rPr sz="12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</a:t>
                      </a:r>
                      <a:endParaRPr sz="1200" kern="0" spc="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6435" algn="l" rtl="0" eaLnBrk="0">
                        <a:lnSpc>
                          <a:spcPct val="7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MS-PA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9600" algn="l" rtl="0" eaLnBrk="0">
                        <a:lnSpc>
                          <a:spcPct val="7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MS-PB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0135mm(5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inches)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0135mm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(5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inches)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 mater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ial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5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Nylon+GF</a:t>
                      </a:r>
                      <a:endParaRPr sz="10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3085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Nylon+GF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0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260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3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 mixing poin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ts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apacity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[H20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58000"/>
                        </a:lnSpc>
                      </a:pP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58000"/>
                        </a:lnSpc>
                      </a:pPr>
                      <a:r>
                        <a:rPr lang="en-US"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3L</a:t>
                      </a:r>
                      <a:endParaRPr lang="en-US"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3L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length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gitator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50mm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50mm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2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200-1500rpm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0~1500rpm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0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scale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5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protection p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rovided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by</a:t>
                      </a:r>
                      <a:r>
                        <a:rPr lang="en-US"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enclosure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 </a:t>
                      </a:r>
                      <a:endParaRPr lang="en-US" sz="7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IP42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IP42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power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5W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5W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 output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wer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3W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3W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15W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8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100-120/200-240V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,50/60Hz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r>
                        <a:rPr lang="en-US"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00-120/200-240V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,50/60Hz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[length x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width x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height]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150x260x80mm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150x260x80mm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94000"/>
                        </a:lnSpc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1.8kg</a:t>
                      </a:r>
                      <a:endParaRPr sz="12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1.8kg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4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55"/>
                        </a:lnSpc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Environmental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and humidity</a:t>
                      </a:r>
                      <a:endParaRPr sz="7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57000"/>
                        </a:lnSpc>
                      </a:pP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5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5-40℃,80%RH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94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5-40℃,80%RH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0" name="picture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62200" y="114300"/>
            <a:ext cx="1403350" cy="1979930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041140" y="133350"/>
            <a:ext cx="1238250" cy="1960880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476250" y="293370"/>
            <a:ext cx="1114425" cy="1143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315"/>
              </a:lnSpc>
              <a:spcBef>
                <a:spcPts val="455"/>
              </a:spcBef>
            </a:pP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Numerical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ontro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7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·The   maximum   mixing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capacity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·LED     display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speed(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PA)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1647825" y="726440"/>
            <a:ext cx="1576705" cy="276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regulation,s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peed range0-1500pm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3L</a:t>
            </a:r>
            <a:endParaRPr sz="700" kern="0" spc="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table 148"/>
          <p:cNvGraphicFramePr>
            <a:graphicFrameLocks noGrp="1"/>
          </p:cNvGraphicFramePr>
          <p:nvPr/>
        </p:nvGraphicFramePr>
        <p:xfrm>
          <a:off x="546100" y="1063437"/>
          <a:ext cx="4796789" cy="1531620"/>
        </p:xfrm>
        <a:graphic>
          <a:graphicData uri="http://schemas.openxmlformats.org/drawingml/2006/table">
            <a:tbl>
              <a:tblPr/>
              <a:tblGrid>
                <a:gridCol w="2139314"/>
                <a:gridCol w="2657475"/>
              </a:tblGrid>
              <a:tr h="15316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1000"/>
                        </a:lnSpc>
                      </a:pPr>
                      <a:r>
                        <a:rPr sz="16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MS-S</a:t>
                      </a: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1160"/>
                        </a:lnSpc>
                        <a:spcBef>
                          <a:spcPts val="32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 magnetic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stirr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er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2000"/>
                        </a:lnSpc>
                        <a:spcBef>
                          <a:spcPts val="1540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MS7-S</a:t>
                      </a: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955"/>
                        </a:lnSpc>
                        <a:spcBef>
                          <a:spcPts val="16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7-inch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squar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disk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magnetio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stirrer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750"/>
                        </a:lnSpc>
                        <a:spcBef>
                          <a:spcPts val="16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Speed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range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0-1500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rpm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750"/>
                        </a:lnSpc>
                        <a:spcBef>
                          <a:spcPts val="40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.The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maximum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mixing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capacity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wate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ris  10L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69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.Ceramic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worktable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is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highly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resistant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chem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ical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corrosion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68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MS6-Pro</a:t>
                      </a: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81000"/>
                        </a:lnSpc>
                        <a:spcBef>
                          <a:spcPts val="495"/>
                        </a:spcBef>
                      </a:pP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LCD CNC magnetic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stir</a:t>
                      </a: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rer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685" algn="l" rtl="0" eaLnBrk="0">
                        <a:lnSpc>
                          <a:spcPts val="750"/>
                        </a:lnSpc>
                        <a:spcBef>
                          <a:spcPts val="16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·High  definition  LCD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display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screen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shows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real-time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rotatio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nal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speed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685" algn="l" rtl="0" eaLnBrk="0">
                        <a:lnSpc>
                          <a:spcPts val="750"/>
                        </a:lnSpc>
                        <a:spcBef>
                          <a:spcPts val="46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-Maintenance free brushless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motor</a:t>
                      </a:r>
                      <a:r>
                        <a:rPr lang="en-US"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mic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coatad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aluminum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alloy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disc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surface,corosion-resistantand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asy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685" algn="l" rtl="0" eaLnBrk="0">
                        <a:lnSpc>
                          <a:spcPts val="750"/>
                        </a:lnSpc>
                        <a:spcBef>
                          <a:spcPts val="40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-Numerical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control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speed   regulation,up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   1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500rpm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685" algn="l" rtl="0" eaLnBrk="0">
                        <a:lnSpc>
                          <a:spcPts val="115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Maximum mixing volume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5L</a:t>
                      </a:r>
                      <a:endParaRPr sz="7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5950" y="2816214"/>
            <a:ext cx="1263650" cy="1606555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24100" y="2822555"/>
            <a:ext cx="1238250" cy="1631957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38600" y="2790811"/>
            <a:ext cx="1028700" cy="1657360"/>
          </a:xfrm>
          <a:prstGeom prst="rect">
            <a:avLst/>
          </a:prstGeom>
        </p:spPr>
      </p:pic>
      <p:sp>
        <p:nvSpPr>
          <p:cNvPr id="156" name="textbox 156"/>
          <p:cNvSpPr/>
          <p:nvPr/>
        </p:nvSpPr>
        <p:spPr>
          <a:xfrm>
            <a:off x="4400550" y="4478355"/>
            <a:ext cx="295909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MS6-Pro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1073150" y="4478355"/>
            <a:ext cx="233679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7-S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2819400" y="4478355"/>
            <a:ext cx="194945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2" name="textbox 162"/>
          <p:cNvSpPr/>
          <p:nvPr/>
        </p:nvSpPr>
        <p:spPr>
          <a:xfrm rot="5400000">
            <a:off x="5324640" y="4686381"/>
            <a:ext cx="50165" cy="56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5"/>
              </a:lnSpc>
              <a:spcBef>
                <a:spcPts val="0"/>
              </a:spcBef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182"/>
          <p:cNvSpPr/>
          <p:nvPr/>
        </p:nvSpPr>
        <p:spPr>
          <a:xfrm>
            <a:off x="2101870" y="1730180"/>
            <a:ext cx="3009900" cy="2155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ct val="82000"/>
              </a:lnSpc>
            </a:pP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EcoStir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ct val="80000"/>
              </a:lnSpc>
              <a:spcBef>
                <a:spcPts val="84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Economic   mag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netic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ts val="650"/>
              </a:lnSpc>
              <a:spcBef>
                <a:spcPts val="94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EooStir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isa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specially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ns,suitable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fields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ts val="65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such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chemical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analysis,biological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reagent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mixing,routine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experiments,liquid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cessing.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3000"/>
              </a:lnSpc>
            </a:pP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180"/>
              </a:spcBef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255"/>
              </a:spcBef>
            </a:pPr>
            <a:r>
              <a:rPr sz="900" b="1" kern="0" spc="20" dirty="0">
                <a:solidFill>
                  <a:srgbClr val="6C76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88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6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·Rare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earth    magnets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enhance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irring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force;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00"/>
              </a:spcBef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Stepless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regulation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30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0-2000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35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·UItra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quiet,n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vibration;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39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PET   coating   is   highly   resistan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  to   chemical   corrosion;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-The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sensors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sensors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purposes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1950" y="1927232"/>
            <a:ext cx="1555750" cy="17272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box 186"/>
          <p:cNvSpPr/>
          <p:nvPr/>
        </p:nvSpPr>
        <p:spPr>
          <a:xfrm>
            <a:off x="323861" y="304263"/>
            <a:ext cx="2743200" cy="3253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83000"/>
              </a:lnSpc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EcoStir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80000"/>
              </a:lnSpc>
              <a:spcBef>
                <a:spcPts val="775"/>
              </a:spcBef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Economic square disk magnetic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stirrer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134000"/>
              </a:lnSpc>
              <a:spcBef>
                <a:spcPts val="123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economical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disk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ble,with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sirring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supports,making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itan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tool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electroche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applications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such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 water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monit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ing.drug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food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analysis,liquid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culture,ete.It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home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brewing.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sobering  up,mother  and  bacterial  fermenta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tion,etc.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40"/>
              </a:spcBef>
            </a:pPr>
            <a:r>
              <a:rPr sz="900" b="1" kern="0" spc="-3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 and</a:t>
            </a:r>
            <a:r>
              <a:rPr lang="en-US" sz="900" b="1" kern="0" spc="-3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-30" dirty="0">
                <a:solidFill>
                  <a:schemeClr val="accent6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900" dirty="0">
              <a:solidFill>
                <a:schemeClr val="accent6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indent="-171450" algn="l" rtl="0" eaLnBrk="0">
              <a:lnSpc>
                <a:spcPts val="955"/>
              </a:lnSpc>
              <a:spcBef>
                <a:spcPts val="705"/>
              </a:spcBef>
              <a:buFont typeface="Arial" panose="020B0604020202020204" pitchFamily="34" charset="0"/>
              <a:buChar char="•"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.Compact structure,small fo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otprint,can be powered by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lang="en-US"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12V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  supply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mobile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atories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indent="-171450" algn="l" rtl="0" eaLnBrk="0">
              <a:lnSpc>
                <a:spcPts val="750"/>
              </a:lnSpc>
              <a:spcBef>
                <a:spcPts val="1250"/>
              </a:spcBef>
              <a:buFont typeface="Arial" panose="020B0604020202020204" pitchFamily="34" charset="0"/>
              <a:buChar char="•"/>
            </a:pP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1.5L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indent="-171450" algn="l" rtl="0" eaLnBrk="0">
              <a:lnSpc>
                <a:spcPts val="750"/>
              </a:lnSpc>
              <a:spcBef>
                <a:spcPts val="805"/>
              </a:spcBef>
              <a:buFont typeface="Arial" panose="020B0604020202020204" pitchFamily="34" charset="0"/>
              <a:buChar char="•"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indent="-171450" algn="l" rtl="0" eaLnBrk="0">
              <a:lnSpc>
                <a:spcPts val="750"/>
              </a:lnSpc>
              <a:spcBef>
                <a:spcPts val="745"/>
              </a:spcBef>
              <a:buFont typeface="Arial" panose="020B0604020202020204" pitchFamily="34" charset="0"/>
              <a:buChar char="•"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·The   standard   PET   coated   panel   has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   chemi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indent="-171450" algn="l" rtl="0" eaLnBrk="0">
              <a:lnSpc>
                <a:spcPts val="75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·Can   support    users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customiz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color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printing    panels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indent="-171450" algn="l" rtl="0" eaLnBrk="0">
              <a:lnSpc>
                <a:spcPts val="750"/>
              </a:lnSpc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·Maintenance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    motor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0" indent="-171450" algn="l" rtl="0" eaLnBrk="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indent="-171450" algn="l" rtl="0" eaLnBrk="0">
              <a:lnSpc>
                <a:spcPts val="75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·An      economical,reliable,and      durable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oice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8" name="picture 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73406" y="1438272"/>
            <a:ext cx="2368543" cy="31686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446*296"/>
  <p:tag name="TABLE_ENDDRAG_RECT" val="0*164*446*296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13821</Words>
  <Application>WPS 演示</Application>
  <PresentationFormat/>
  <Paragraphs>574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Arial</vt:lpstr>
      <vt:lpstr>Times New Roman</vt:lpstr>
      <vt:lpstr>SimHei</vt:lpstr>
      <vt:lpstr>LiSu</vt:lpstr>
      <vt:lpstr>Segoe Print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3</cp:revision>
  <dcterms:created xsi:type="dcterms:W3CDTF">2025-04-26T10:23:00Z</dcterms:created>
  <dcterms:modified xsi:type="dcterms:W3CDTF">2025-04-26T10:31:56Z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2025-04-26T17:28:18Z</vt:filetime>
  </property>
  <property fmtid="{D5CDD505-2E9C-101B-9397-08002B2CF9AE}" pid="4" name="UsrData">
    <vt:lpwstr>680ca72dbd3901001f2ecd9ewl</vt:lpwstr>
  </property>
  <property fmtid="{D5CDD505-2E9C-101B-9397-08002B2CF9AE}" pid="5" name="ICV">
    <vt:lpwstr>A88D50AB07EB482BBBE158EC3559705A_12</vt:lpwstr>
  </property>
  <property fmtid="{D5CDD505-2E9C-101B-9397-08002B2CF9AE}" pid="6" name="KSOProductBuildVer">
    <vt:lpwstr>2052-12.1.0.20784</vt:lpwstr>
  </property>
</Properties>
</file>