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6254750" cy="53149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jpeg"/><Relationship Id="rId7" Type="http://schemas.openxmlformats.org/officeDocument/2006/relationships/image" Target="../media/image8.pn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12850" y="781050"/>
            <a:ext cx="3829050" cy="3752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88976" y="3054342"/>
            <a:ext cx="984259" cy="97157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93956" y="3054342"/>
            <a:ext cx="977893" cy="97157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97381" y="3054342"/>
            <a:ext cx="977893" cy="97157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71978" y="939789"/>
            <a:ext cx="977893" cy="97157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63572" y="939789"/>
            <a:ext cx="977893" cy="96519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568552" y="939789"/>
            <a:ext cx="977893" cy="965194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616095" y="73395"/>
            <a:ext cx="2509520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2045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Featured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ures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264028" y="2050549"/>
            <a:ext cx="920750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065" algn="l" rtl="0" eaLnBrk="0">
              <a:lnSpc>
                <a:spcPct val="128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 with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  visual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587393" y="4145198"/>
            <a:ext cx="112521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 sample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rocessing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568294" y="2068752"/>
            <a:ext cx="109981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4410085" y="4165412"/>
            <a:ext cx="89661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600355" y="4160194"/>
            <a:ext cx="88391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shutdow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581256" y="2030644"/>
            <a:ext cx="87756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27146" y="4591053"/>
            <a:ext cx="3879804" cy="3173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000355" y="2476500"/>
            <a:ext cx="177826" cy="3173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803781" y="2476500"/>
            <a:ext cx="177765" cy="3173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01742" y="2482825"/>
            <a:ext cx="171460" cy="25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52425"/>
            <a:ext cx="6254750" cy="46101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120651" y="627318"/>
            <a:ext cx="5954395" cy="399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20465" algn="l" rtl="0" eaLnBrk="0">
              <a:lnSpc>
                <a:spcPct val="80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25600" algn="l" rtl="0" eaLnBrk="0">
              <a:lnSpc>
                <a:spcPct val="84000"/>
              </a:lnSpc>
              <a:spcBef>
                <a:spcPts val="20"/>
              </a:spcBef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 butt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                </a:t>
            </a:r>
            <a:r>
              <a:rPr sz="1700" b="1" kern="0" spc="-3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1700" baseline="-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0000"/>
              </a:lnSpc>
              <a:spcBef>
                <a:spcPts val="5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12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0" algn="l" rtl="0" eaLnBrk="0">
              <a:lnSpc>
                <a:spcPct val="80000"/>
              </a:lnSpc>
              <a:spcBef>
                <a:spcPts val="10"/>
              </a:spcBef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Visible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700" algn="l" rtl="0" eaLnBrk="0">
              <a:lnSpc>
                <a:spcPct val="81000"/>
              </a:lnSpc>
              <a:spcBef>
                <a:spcPts val="385"/>
              </a:spcBef>
            </a:pPr>
            <a:r>
              <a:rPr sz="12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07965" algn="l" rtl="0" eaLnBrk="0">
              <a:lnSpc>
                <a:spcPts val="1160"/>
              </a:lnSpc>
              <a:spcBef>
                <a:spcPts val="245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10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10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27650" algn="l" rtl="0" eaLnBrk="0">
              <a:lnSpc>
                <a:spcPts val="1160"/>
              </a:lnSpc>
              <a:spcBef>
                <a:spcPts val="1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aircraft</a:t>
            </a:r>
            <a:endParaRPr sz="10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335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</a:t>
            </a:r>
            <a:r>
              <a:rPr sz="11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23665" algn="l" rtl="0" eaLnBrk="0">
              <a:lnSpc>
                <a:spcPct val="81000"/>
              </a:lnSpc>
              <a:spcBef>
                <a:spcPts val="5"/>
              </a:spcBef>
            </a:pP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r>
              <a:rPr sz="18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0"/>
          <a:ext cx="6254750" cy="4782820"/>
        </p:xfrm>
        <a:graphic>
          <a:graphicData uri="http://schemas.openxmlformats.org/drawingml/2006/table">
            <a:tbl>
              <a:tblPr/>
              <a:tblGrid>
                <a:gridCol w="1436370"/>
                <a:gridCol w="1592580"/>
                <a:gridCol w="1619885"/>
                <a:gridCol w="1605915"/>
              </a:tblGrid>
              <a:tr h="2825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 number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pbm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-0.41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PBM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PBM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power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</a:t>
                      </a:r>
                      <a:r>
                        <a:rPr lang="en-US"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/50</a:t>
                      </a:r>
                      <a:r>
                        <a:rPr lang="en-US"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sz="800" kern="0" spc="15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Power(KW)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0.75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7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Rotationalspeed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35-435.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35-335.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35-290.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Rotation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6375" algn="ctr" rtl="0" eaLnBrk="0">
                        <a:lnSpc>
                          <a:spcPts val="93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70-870.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70-670.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70-580.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7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running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4775" algn="ctr" rtl="0" eaLnBrk="0">
                        <a:lnSpc>
                          <a:spcPts val="128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time(min)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0-3600.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6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   digital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Voltage,rotationa</a:t>
                      </a:r>
                      <a:r>
                        <a:rPr lang="en-US"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speed,frequency,current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Sampling part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icle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(um)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Ball mill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tank capaci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(in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mj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50-100.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250-1500.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500-3000.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Ballmilltank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2725" algn="ctr" rtl="0" eaLnBrk="0">
                        <a:lnSpc>
                          <a:spcPts val="85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7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Processing capacity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(ml)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Undernormalc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ircumstances,the ratio of ballsto materialsin the ball millshould be asclose to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1:las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possible,and the totalvolumeof the balls and materialsshould be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 lessthan1/3of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totalvolume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 the ball mill,and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 more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than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2/3of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totalvolume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ball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mill.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Grinding 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grinding/W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grinding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weight(kg)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186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dimensi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ons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(cm)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53×30×37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77×50×58岁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90×60×64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930267" y="5070505"/>
            <a:ext cx="401574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Note:The</a:t>
            </a:r>
            <a:r>
              <a:rPr sz="800" kern="0" spc="7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ball</a:t>
            </a:r>
            <a:r>
              <a:rPr sz="800" kern="0" spc="7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milltankis an optional</a:t>
            </a:r>
            <a:r>
              <a:rPr sz="800" kern="0" spc="7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800" kern="0" spc="-1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em.For details,please contact</a:t>
            </a:r>
            <a:r>
              <a:rPr sz="800" kern="0" spc="3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4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customer</a:t>
            </a:r>
            <a:r>
              <a:rPr sz="800" kern="0" spc="3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5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23975" y="298450"/>
            <a:ext cx="3606800" cy="471805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1343014" y="319377"/>
            <a:ext cx="2345054" cy="1227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</a:pP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1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cans</a:t>
            </a:r>
            <a:r>
              <a:rPr sz="11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</a:t>
            </a:r>
            <a:r>
              <a:rPr sz="11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grinding</a:t>
            </a:r>
            <a:r>
              <a:rPr sz="11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  <a:spcBef>
                <a:spcPts val="335"/>
              </a:spcBef>
            </a:pP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Simultaneously</a:t>
            </a:r>
            <a:r>
              <a:rPr sz="11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r>
              <a:rPr sz="11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1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types</a:t>
            </a:r>
            <a:r>
              <a:rPr sz="11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There are 4 grinding c</a:t>
            </a:r>
            <a:r>
              <a:rPr sz="600" kern="0" spc="-2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2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holders on the work</a:t>
            </a:r>
            <a:r>
              <a:rPr sz="600" kern="0" spc="2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disk,which</a:t>
            </a:r>
            <a:r>
              <a:rPr sz="600" kern="0" spc="3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3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highly</a:t>
            </a:r>
            <a:r>
              <a:rPr sz="600" kern="0" spc="0" dirty="0">
                <a:solidFill>
                  <a:srgbClr val="C0C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97364" y="3790939"/>
            <a:ext cx="444502" cy="6794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63650" y="292100"/>
            <a:ext cx="3727450" cy="473075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1333512" y="1247961"/>
            <a:ext cx="2359660" cy="565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grinding  process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 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arried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enclosed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ball  mill  jar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avoid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contamination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improve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grinding   efficiency.The   minimum   partic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   size   of   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125"/>
              </a:spcBef>
            </a:pPr>
            <a:r>
              <a:rPr sz="700" kern="0" spc="0" dirty="0">
                <a:solidFill>
                  <a:srgbClr val="1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ground</a:t>
            </a:r>
            <a:r>
              <a:rPr sz="700" kern="0" spc="50" dirty="0">
                <a:solidFill>
                  <a:srgbClr val="1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1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</a:t>
            </a:r>
            <a:r>
              <a:rPr sz="700" kern="0" spc="-10" dirty="0">
                <a:solidFill>
                  <a:srgbClr val="1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  can   reach  0.1   microns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1333512" y="284154"/>
            <a:ext cx="1503044" cy="725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405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and</a:t>
            </a:r>
            <a:r>
              <a:rPr sz="12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meticu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lou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5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grinding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30325" y="114300"/>
            <a:ext cx="3594100" cy="508635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374771" y="143169"/>
            <a:ext cx="2416175" cy="8077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phase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asynchronous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Variable frequenc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 speed regulation 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 energy consump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374771" y="1132090"/>
            <a:ext cx="193293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Adopting  three-phase  asynchronous  motor,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374771" y="1220999"/>
            <a:ext cx="192532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variable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frequency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374771" y="1309858"/>
            <a:ext cx="181038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consumption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4283081" y="396533"/>
            <a:ext cx="594359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11275" y="149225"/>
            <a:ext cx="3632200" cy="5016500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81172" y="2600337"/>
            <a:ext cx="2565386" cy="186689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298575" y="159079"/>
            <a:ext cx="2108200" cy="828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1565"/>
              </a:lnSpc>
            </a:pP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100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dissipation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1415"/>
              </a:lnSpc>
              <a:spcBef>
                <a:spcPts val="50"/>
              </a:spcBef>
            </a:pP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1565"/>
              </a:lnSpc>
              <a:spcBef>
                <a:spcPts val="355"/>
              </a:spcBef>
            </a:pP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dissipate</a:t>
            </a:r>
            <a:r>
              <a:rPr sz="11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1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11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285"/>
              </a:spcBef>
            </a:pPr>
            <a:r>
              <a:rPr sz="11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323964" y="1160662"/>
            <a:ext cx="2458085" cy="401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appearance</a:t>
            </a:r>
            <a:r>
              <a:rPr sz="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adopts</a:t>
            </a:r>
            <a:r>
              <a:rPr sz="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sheet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spray</a:t>
            </a:r>
            <a:r>
              <a:rPr sz="7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ng,with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heat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dissipation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holes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on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ba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ck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for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easy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motor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heat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dissipation</a:t>
            </a:r>
            <a:r>
              <a:rPr sz="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extended</a:t>
            </a:r>
            <a:r>
              <a:rPr sz="7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7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14662" y="4479919"/>
            <a:ext cx="546101" cy="533404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2016116" y="4617570"/>
            <a:ext cx="662940" cy="344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Linear ball machine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89865" algn="l" rtl="0" eaLnBrk="0">
              <a:lnSpc>
                <a:spcPts val="250"/>
              </a:lnSpc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1750" algn="l" rtl="0" eaLnBrk="0">
              <a:lnSpc>
                <a:spcPts val="310"/>
              </a:lnSpc>
              <a:spcBef>
                <a:spcPts val="650"/>
              </a:spcBef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300" i="1" kern="0" spc="20" baseline="-9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Le</a:t>
            </a:r>
            <a:endParaRPr sz="300" baseline="-9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750" algn="l" rtl="0" eaLnBrk="0">
              <a:lnSpc>
                <a:spcPts val="75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怒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97373" y="174608"/>
            <a:ext cx="520712" cy="36199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4232266" y="628070"/>
            <a:ext cx="648334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Facilitate    motor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50"/>
              </a:spcBef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6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cooling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33680" y="4721212"/>
            <a:ext cx="317490" cy="317494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1806574" y="4584990"/>
            <a:ext cx="78739" cy="269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235"/>
              </a:spcBef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P5c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73000"/>
              </a:lnSpc>
              <a:spcBef>
                <a:spcPts val="375"/>
              </a:spcBef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48</a:t>
            </a:r>
            <a:endParaRPr sz="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ts val="295"/>
              </a:lnSpc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4276725" y="226978"/>
            <a:ext cx="93344" cy="206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20"/>
              </a:lnSpc>
            </a:pP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#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19150" y="533400"/>
            <a:ext cx="4616450" cy="42481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959105" y="2328969"/>
            <a:ext cx="2406647" cy="2198584"/>
            <a:chOff x="0" y="0"/>
            <a:chExt cx="2406647" cy="2198584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166566"/>
              <a:ext cx="2406647" cy="2032017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101603" y="-12700"/>
              <a:ext cx="1911985" cy="20993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8865" algn="l" rtl="0" eaLnBrk="0">
                <a:lnSpc>
                  <a:spcPct val="78000"/>
                </a:lnSpc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Lubricating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8865" algn="l" rtl="0" eaLnBrk="0">
                <a:lnSpc>
                  <a:spcPts val="800"/>
                </a:lnSpc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grease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8865" algn="l" rtl="0" eaLnBrk="0">
                <a:lnSpc>
                  <a:spcPts val="815"/>
                </a:lnSpc>
                <a:spcBef>
                  <a:spcPts val="185"/>
                </a:spcBef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Power</a:t>
              </a: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cord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5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952500" algn="l" rtl="0" eaLnBrk="0">
                <a:lnSpc>
                  <a:spcPct val="92000"/>
                </a:lnSpc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Certificate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</a:t>
              </a: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Conformity,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User Manual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Warranty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ard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10" name="picture 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5520" y="1365230"/>
            <a:ext cx="1841501" cy="266065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819150" y="533400"/>
            <a:ext cx="4591059" cy="444483"/>
            <a:chOff x="0" y="0"/>
            <a:chExt cx="4591059" cy="444483"/>
          </a:xfrm>
        </p:grpSpPr>
        <p:pic>
          <p:nvPicPr>
            <p:cNvPr id="112" name="picture 1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91059" cy="444483"/>
            </a:xfrm>
            <a:prstGeom prst="rect">
              <a:avLst/>
            </a:prstGeom>
          </p:spPr>
        </p:pic>
        <p:sp>
          <p:nvSpPr>
            <p:cNvPr id="114" name="textbox 114"/>
            <p:cNvSpPr/>
            <p:nvPr/>
          </p:nvSpPr>
          <p:spPr>
            <a:xfrm>
              <a:off x="-12700" y="-12700"/>
              <a:ext cx="4617084" cy="4800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2966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27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Packinglist</a:t>
              </a:r>
              <a:r>
                <a:rPr sz="27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display</a:t>
              </a:r>
              <a:endParaRPr sz="2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3714772" y="1339868"/>
            <a:ext cx="1504916" cy="279401"/>
            <a:chOff x="0" y="0"/>
            <a:chExt cx="1504916" cy="279401"/>
          </a:xfrm>
        </p:grpSpPr>
        <p:pic>
          <p:nvPicPr>
            <p:cNvPr id="116" name="picture 1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504916" cy="279401"/>
            </a:xfrm>
            <a:prstGeom prst="rect">
              <a:avLst/>
            </a:prstGeom>
          </p:spPr>
        </p:pic>
        <p:sp>
          <p:nvSpPr>
            <p:cNvPr id="118" name="textbox 118"/>
            <p:cNvSpPr/>
            <p:nvPr/>
          </p:nvSpPr>
          <p:spPr>
            <a:xfrm>
              <a:off x="-12700" y="-12700"/>
              <a:ext cx="1530350" cy="3124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14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</a:t>
              </a:r>
              <a:r>
                <a:rPr sz="14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4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pbm</a:t>
              </a:r>
              <a:r>
                <a:rPr sz="14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-0.4l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20" name="textbox 120"/>
          <p:cNvSpPr/>
          <p:nvPr/>
        </p:nvSpPr>
        <p:spPr>
          <a:xfrm>
            <a:off x="2978166" y="2324333"/>
            <a:ext cx="976630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Clamping device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2901949" y="1684585"/>
            <a:ext cx="97726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2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4762516" y="2351089"/>
            <a:ext cx="45148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belt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92*393"/>
  <p:tag name="TABLE_ENDDRAG_RECT" val="0*0*492*393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3081</Words>
  <Application>WPS 演示</Application>
  <PresentationFormat/>
  <Paragraphs>236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2025-05-15T08:44:29Z</dcterms:created>
  <dcterms:modified xsi:type="dcterms:W3CDTF">2025-05-15T08:44:29Z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2025-05-15T12:56:10Z</vt:filetime>
  </property>
  <property fmtid="{D5CDD505-2E9C-101B-9397-08002B2CF9AE}" pid="4" name="UsrData">
    <vt:lpwstr>682573e6c07bf7001f9077d7wl</vt:lpwstr>
  </property>
  <property fmtid="{D5CDD505-2E9C-101B-9397-08002B2CF9AE}" pid="5" name="ICV">
    <vt:lpwstr>73036FB34EF14E93B6870D72A127645C_12</vt:lpwstr>
  </property>
  <property fmtid="{D5CDD505-2E9C-101B-9397-08002B2CF9AE}" pid="6" name="KSOProductBuildVer">
    <vt:lpwstr>2052-12.1.0.20784</vt:lpwstr>
  </property>
</Properties>
</file>