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6159500" cy="37782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90625" y="53975"/>
            <a:ext cx="3778250" cy="36703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330339" y="357446"/>
            <a:ext cx="3518534" cy="1100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2000"/>
              </a:lnSpc>
            </a:pPr>
            <a:r>
              <a:rPr sz="2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detail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                 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"C"indicate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mostatic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oscillators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cooling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74165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servation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65303" y="498485"/>
            <a:ext cx="304829" cy="133342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876691" y="1463895"/>
            <a:ext cx="95503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cr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ystal 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indent="24765" algn="l" rtl="0" eaLnBrk="0">
              <a:lnSpc>
                <a:spcPct val="15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switch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425589" y="1685183"/>
            <a:ext cx="271779" cy="1392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87000"/>
              </a:lnSpc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4143360" y="2730693"/>
            <a:ext cx="72326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Ventilation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opening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4181482" y="3331812"/>
            <a:ext cx="28447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03325" y="0"/>
            <a:ext cx="3752850" cy="377825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1228716" y="91856"/>
            <a:ext cx="3092450" cy="2223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box</a:t>
            </a:r>
            <a:r>
              <a:rPr sz="22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dooris</a:t>
            </a:r>
            <a:r>
              <a:rPr sz="2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opened.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 runnin</a:t>
            </a:r>
            <a:r>
              <a:rPr sz="20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3000"/>
              </a:lnSpc>
              <a:spcBef>
                <a:spcPts val="73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isadoorswitch.When   the    boxdooris    opened,the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micro-ventilation,heating   an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rocking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automaticallystops,eliminating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drawback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ofexcessive temperature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3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fluctuatio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r>
              <a:rPr lang="en-US" sz="2000" b="1" kern="0" spc="-4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stop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0" algn="l" rtl="0" eaLnBrk="0">
              <a:lnSpc>
                <a:spcPct val="81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Blower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1609719" y="2579489"/>
          <a:ext cx="2397760" cy="720725"/>
        </p:xfrm>
        <a:graphic>
          <a:graphicData uri="http://schemas.openxmlformats.org/drawingml/2006/table">
            <a:tbl>
              <a:tblPr/>
              <a:tblGrid>
                <a:gridCol w="717550"/>
                <a:gridCol w="1680210"/>
              </a:tblGrid>
              <a:tr h="339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4000"/>
                        </a:lnSpc>
                      </a:pP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396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“沙克尔”</a:t>
                      </a:r>
                      <a:endParaRPr sz="700" dirty="0">
                        <a:latin typeface="SimHei" panose="02010609060101010101" charset="-122"/>
                        <a:ea typeface="SimHei" panose="02010609060101010101" charset="-122"/>
                        <a:cs typeface="SimHei" panose="02010609060101010101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318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5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孵化器</a:t>
                      </a:r>
                      <a:endParaRPr sz="500" dirty="0">
                        <a:latin typeface="SimHei" panose="02010609060101010101" charset="-122"/>
                        <a:ea typeface="SimHei" panose="02010609060101010101" charset="-122"/>
                        <a:cs typeface="SimHei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6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Vibration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2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只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08524" y="69859"/>
            <a:ext cx="165087" cy="412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65225" y="0"/>
            <a:ext cx="38290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 28"/>
          <p:cNvSpPr/>
          <p:nvPr/>
        </p:nvSpPr>
        <p:spPr>
          <a:xfrm>
            <a:off x="0" y="101600"/>
            <a:ext cx="6159500" cy="357505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" name="textbox 30"/>
          <p:cNvSpPr/>
          <p:nvPr/>
        </p:nvSpPr>
        <p:spPr>
          <a:xfrm>
            <a:off x="241317" y="1194041"/>
            <a:ext cx="5702934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 crystal  display         Fluoride-free   design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304inner              liner         DC               motor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05424" y="2019292"/>
            <a:ext cx="673048" cy="69849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43313" y="2012964"/>
            <a:ext cx="628638" cy="723876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8514" y="2051039"/>
            <a:ext cx="622294" cy="654055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3346444" y="2967674"/>
            <a:ext cx="261747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Timer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diagnosis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74858" y="425463"/>
            <a:ext cx="622294" cy="58419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67297" y="488956"/>
            <a:ext cx="749303" cy="463541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0059" y="2089149"/>
            <a:ext cx="603261" cy="571507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68276" y="463538"/>
            <a:ext cx="660421" cy="508014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575034" y="444482"/>
            <a:ext cx="558789" cy="546124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758957" y="2898783"/>
            <a:ext cx="1099819" cy="311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165" rIns="0" bIns="0"/>
          <a:lstStyle/>
          <a:p>
            <a:pPr marL="12700" indent="5715" algn="l" rtl="0" eaLnBrk="0">
              <a:lnSpc>
                <a:spcPct val="98000"/>
              </a:lnSpc>
              <a:spcBef>
                <a:spcPts val="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Limit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196846" y="2852795"/>
            <a:ext cx="694690" cy="379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16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 speed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325" y="812800"/>
            <a:ext cx="6038850" cy="215265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752479" y="1186082"/>
            <a:ext cx="5001259" cy="143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800" kern="0" spc="1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Accessories:(The</a:t>
            </a:r>
            <a:r>
              <a:rPr sz="800" kern="0" spc="2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delivery</a:t>
            </a:r>
            <a:r>
              <a:rPr sz="800" kern="0" spc="2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00" kern="0" spc="1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2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kern="0" spc="2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  has</a:t>
            </a:r>
            <a:r>
              <a:rPr sz="8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been</a:t>
            </a:r>
            <a:r>
              <a:rPr sz="800" kern="0" spc="2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extended</a:t>
            </a:r>
            <a:r>
              <a:rPr sz="8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800" kern="0" spc="2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800" kern="0" spc="2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days)</a:t>
            </a: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  <a:spcBef>
                <a:spcPts val="580"/>
              </a:spcBef>
            </a:pPr>
            <a:r>
              <a:rPr lang="en-US"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</a:t>
            </a:r>
            <a:r>
              <a:rPr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Multiple-programmable liquid crystal controller       </a:t>
            </a:r>
            <a:r>
              <a:rPr lang="en-US"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4.USB  flash</a:t>
            </a:r>
            <a:r>
              <a:rPr sz="800" kern="0" spc="2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800" kern="0" spc="2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800" kern="0" spc="2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</a:t>
            </a:r>
            <a:r>
              <a:rPr sz="800" kern="0" spc="-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age</a:t>
            </a: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  <a:spcBef>
                <a:spcPts val="500"/>
              </a:spcBef>
            </a:pPr>
            <a:r>
              <a:rPr sz="8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2.Embedded       Printer                                  </a:t>
            </a:r>
            <a:r>
              <a:rPr sz="8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lang="en-US" sz="8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8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5.Humidity    Control     Function</a:t>
            </a: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  <a:spcBef>
                <a:spcPts val="365"/>
              </a:spcBef>
            </a:pPr>
            <a:r>
              <a:rPr sz="800" kern="0" spc="-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3.RS485/232 interface and communication softw</a:t>
            </a:r>
            <a:r>
              <a:rPr sz="800" kern="0" spc="-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       </a:t>
            </a:r>
            <a:r>
              <a:rPr lang="en-US" sz="800" kern="0" spc="-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800" kern="0" spc="-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6.Lighting  controlsystem</a:t>
            </a: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8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Note:You  can  choose  either  USB  flash  d</a:t>
            </a:r>
            <a:r>
              <a:rPr sz="8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rive,RS⁴85/232  interface,or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printer.</a:t>
            </a:r>
            <a:endParaRPr sz="8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 rot="5400000">
            <a:off x="156262" y="1697904"/>
            <a:ext cx="52705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100000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optional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ts val="1160"/>
              </a:lnSpc>
            </a:pP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functions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8925" y="685800"/>
            <a:ext cx="5581650" cy="240665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371447" y="930018"/>
            <a:ext cx="4839970" cy="2080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ts val="2175"/>
              </a:lnSpc>
            </a:pPr>
            <a:r>
              <a:rPr sz="29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Ultraviolet sterilization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ts val="4225"/>
              </a:lnSpc>
            </a:pPr>
            <a:r>
              <a:rPr sz="1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Effectively kill</a:t>
            </a:r>
            <a:r>
              <a:rPr sz="1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floating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82000"/>
              </a:lnSpc>
              <a:spcBef>
                <a:spcPts val="690"/>
              </a:spcBef>
            </a:pPr>
            <a:r>
              <a:rPr sz="19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bacteria</a:t>
            </a:r>
            <a:r>
              <a:rPr sz="19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9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the</a:t>
            </a:r>
            <a:r>
              <a:rPr sz="19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interior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 box can</a:t>
            </a:r>
            <a:r>
              <a:rPr sz="1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disinfected,effectively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killing</a:t>
            </a:r>
            <a:r>
              <a:rPr sz="1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floating</a:t>
            </a:r>
            <a:r>
              <a:rPr sz="1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cteria</a:t>
            </a:r>
            <a:r>
              <a:rPr sz="14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circulating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 within</a:t>
            </a:r>
            <a:r>
              <a:rPr sz="1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box,thereby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effectively</a:t>
            </a:r>
            <a:r>
              <a:rPr sz="14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preventing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contamination</a:t>
            </a:r>
            <a:r>
              <a:rPr sz="1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culture.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 64"/>
          <p:cNvSpPr/>
          <p:nvPr/>
        </p:nvSpPr>
        <p:spPr>
          <a:xfrm>
            <a:off x="66675" y="520700"/>
            <a:ext cx="6026150" cy="273685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" name="textbox 66"/>
          <p:cNvSpPr/>
          <p:nvPr/>
        </p:nvSpPr>
        <p:spPr>
          <a:xfrm>
            <a:off x="193661" y="946417"/>
            <a:ext cx="4867275" cy="21856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0000"/>
              </a:lnSpc>
            </a:pPr>
            <a:r>
              <a:rPr sz="36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screen</a:t>
            </a:r>
            <a:endParaRPr sz="3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750"/>
              </a:lnSpc>
              <a:spcBef>
                <a:spcPts val="1490"/>
              </a:spcBef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</a:t>
            </a:r>
            <a:r>
              <a:rPr sz="2700" kern="0" spc="4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observation</a:t>
            </a:r>
            <a:r>
              <a:rPr sz="2700" kern="0" spc="3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  <a:spcBef>
                <a:spcPts val="5"/>
              </a:spcBef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large screen tempered observation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window,the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chamber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vibration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steel,which is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convenient for cleaning.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80093" y="971541"/>
            <a:ext cx="222244" cy="7175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075" y="539750"/>
            <a:ext cx="5975350" cy="26987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87349" y="715953"/>
            <a:ext cx="4820920" cy="2243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size</a:t>
            </a:r>
            <a:r>
              <a:rPr sz="19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</a:t>
            </a:r>
            <a:r>
              <a:rPr sz="1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1000"/>
              </a:spcBef>
            </a:pP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circulating </a:t>
            </a:r>
            <a:r>
              <a:rPr sz="21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 speed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2580"/>
              </a:lnSpc>
            </a:pP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speed of the cir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culating fan is automatically</a:t>
            </a: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controlled,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can prevent the v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olatilization of samples during the</a:t>
            </a:r>
            <a:r>
              <a:rPr sz="1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due to the fan operati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too fast.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 74"/>
          <p:cNvSpPr/>
          <p:nvPr/>
        </p:nvSpPr>
        <p:spPr>
          <a:xfrm>
            <a:off x="317500" y="552450"/>
            <a:ext cx="5524500" cy="267335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" name="textbox 76"/>
          <p:cNvSpPr/>
          <p:nvPr/>
        </p:nvSpPr>
        <p:spPr>
          <a:xfrm>
            <a:off x="406395" y="947725"/>
            <a:ext cx="4768850" cy="2051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2000"/>
              </a:lnSpc>
            </a:pPr>
            <a:r>
              <a:rPr sz="34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3400" b="1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m</a:t>
            </a:r>
            <a:r>
              <a:rPr sz="34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otor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3475"/>
              </a:lnSpc>
              <a:spcBef>
                <a:spcPts val="1245"/>
              </a:spcBef>
            </a:pP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Long-term c</a:t>
            </a:r>
            <a:r>
              <a:rPr sz="25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ontinuous operat</a:t>
            </a:r>
            <a:r>
              <a:rPr sz="2500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  <a:spcBef>
                <a:spcPts val="0"/>
              </a:spcBef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1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1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1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11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1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motor,with</a:t>
            </a:r>
            <a:r>
              <a:rPr sz="11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1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starting</a:t>
            </a:r>
            <a:r>
              <a:rPr sz="11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torque,wide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100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r>
              <a:rPr sz="11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range,no</a:t>
            </a:r>
            <a:r>
              <a:rPr sz="1100" kern="0" spc="2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1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uired,and</a:t>
            </a:r>
            <a:r>
              <a:rPr sz="11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breaking</a:t>
            </a:r>
            <a:r>
              <a:rPr sz="11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defect of being</a:t>
            </a:r>
            <a:r>
              <a:rPr sz="11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unable to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continuously</a:t>
            </a:r>
            <a:r>
              <a:rPr sz="11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1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11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2216</Words>
  <Application>WPS 演示</Application>
  <PresentationFormat/>
  <Paragraphs>92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SimHei</vt:lpstr>
      <vt:lpstr>FangSong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2025-05-08T02:58:43Z</dcterms:created>
  <dcterms:modified xsi:type="dcterms:W3CDTF">2025-05-08T02:58:43Z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2025-05-08T10:56:17Z</vt:filetime>
  </property>
  <property fmtid="{D5CDD505-2E9C-101B-9397-08002B2CF9AE}" pid="4" name="UsrData">
    <vt:lpwstr>681c1d4e1c4bf3001f0cb3d6wl</vt:lpwstr>
  </property>
  <property fmtid="{D5CDD505-2E9C-101B-9397-08002B2CF9AE}" pid="5" name="ICV">
    <vt:lpwstr>46AEA77C91A3459D813BEF9994E610A8_12</vt:lpwstr>
  </property>
  <property fmtid="{D5CDD505-2E9C-101B-9397-08002B2CF9AE}" pid="6" name="KSOProductBuildVer">
    <vt:lpwstr>2052-12.1.0.20784</vt:lpwstr>
  </property>
</Properties>
</file>