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image" Target="../media/image14.jpeg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7.jpeg"/><Relationship Id="rId10" Type="http://schemas.openxmlformats.org/officeDocument/2006/relationships/image" Target="../media/image16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9.png"/><Relationship Id="rId7" Type="http://schemas.openxmlformats.org/officeDocument/2006/relationships/image" Target="../media/image28.jpe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1.jpeg"/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5.png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4.png"/><Relationship Id="rId1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8.jpeg"/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2.jpeg"/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image" Target="../media/image83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1.jpeg"/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5.jpeg"/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9.jpeg"/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image" Target="../media/image96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image" Target="../media/image103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9.jpeg"/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image" Target="../media/image106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3.jpeg"/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image" Target="../media/image110.pn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7.jpeg"/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image" Target="../media/image114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1.jpeg"/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image" Target="../media/image118.pn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image" Target="../media/image122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0.jpeg"/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image" Target="../media/image127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4.jpeg"/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image" Target="../media/image131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7.jpeg"/><Relationship Id="rId2" Type="http://schemas.openxmlformats.org/officeDocument/2006/relationships/image" Target="../media/image136.png"/><Relationship Id="rId1" Type="http://schemas.openxmlformats.org/officeDocument/2006/relationships/image" Target="../media/image135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0.jpeg"/><Relationship Id="rId2" Type="http://schemas.openxmlformats.org/officeDocument/2006/relationships/image" Target="../media/image139.png"/><Relationship Id="rId1" Type="http://schemas.openxmlformats.org/officeDocument/2006/relationships/image" Target="../media/image138.pn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4.jpeg"/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image" Target="../media/image141.pn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7.jpeg"/><Relationship Id="rId3" Type="http://schemas.openxmlformats.org/officeDocument/2006/relationships/image" Target="../media/image146.jpeg"/><Relationship Id="rId2" Type="http://schemas.openxmlformats.org/officeDocument/2006/relationships/image" Target="../media/image142.jpeg"/><Relationship Id="rId1" Type="http://schemas.openxmlformats.org/officeDocument/2006/relationships/image" Target="../media/image145.pn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1.jpeg"/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image" Target="../media/image148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image" Target="../media/image152.pn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8.jpeg"/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image" Target="../media/image155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image" Target="../media/image15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549900" y="10352087"/>
            <a:ext cx="2254250" cy="1524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30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3000" b="1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" algn="l" rtl="0" eaLnBrk="0">
              <a:lnSpc>
                <a:spcPct val="85000"/>
              </a:lnSpc>
              <a:spcBef>
                <a:spcPts val="270"/>
              </a:spcBef>
            </a:pP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 steel mater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ial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" algn="l" rtl="0" eaLnBrk="0">
              <a:lnSpc>
                <a:spcPct val="86000"/>
              </a:lnSpc>
              <a:spcBef>
                <a:spcPts val="1370"/>
              </a:spcBef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UV</a:t>
            </a:r>
            <a:r>
              <a:rPr sz="900" b="1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 efficient sterilization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" algn="l" rtl="0" eaLnBrk="0">
              <a:lnSpc>
                <a:spcPts val="810"/>
              </a:lnSpc>
              <a:spcBef>
                <a:spcPts val="1175"/>
              </a:spcBef>
            </a:pP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Hundred-level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" algn="l" rtl="0" eaLnBrk="0">
              <a:lnSpc>
                <a:spcPts val="1640"/>
              </a:lnSpc>
            </a:pP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aseptic purificati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8001000" y="10520362"/>
            <a:ext cx="1555750" cy="1428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23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Table/Flo</a:t>
            </a:r>
            <a:r>
              <a:rPr sz="23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5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22350" algn="l" rtl="0" eaLnBrk="0">
              <a:lnSpc>
                <a:spcPts val="355"/>
              </a:lnSpc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(-</a:t>
            </a:r>
            <a:endParaRPr sz="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562600" y="9929266"/>
            <a:ext cx="4583429" cy="46621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46200" algn="l" rtl="0" eaLnBrk="0">
              <a:lnSpc>
                <a:spcPct val="87000"/>
              </a:lnSpc>
            </a:pP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five core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brin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46200" algn="l" rtl="0" eaLnBrk="0">
              <a:lnSpc>
                <a:spcPct val="69000"/>
              </a:lnSpc>
              <a:spcBef>
                <a:spcPts val="1130"/>
              </a:spcBef>
            </a:pP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Hundred</a:t>
            </a:r>
            <a:r>
              <a:rPr sz="16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leve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46200" algn="l" rtl="0" eaLnBrk="0">
              <a:lnSpc>
                <a:spcPts val="2290"/>
              </a:lnSpc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purificatio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   experience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8500" algn="l" rtl="0" eaLnBrk="0">
              <a:lnSpc>
                <a:spcPts val="2180"/>
              </a:lnSpc>
              <a:spcBef>
                <a:spcPts val="480"/>
              </a:spcBef>
            </a:pPr>
            <a:r>
              <a:rPr sz="1600" kern="0" spc="-40" dirty="0">
                <a:solidFill>
                  <a:srgbClr val="080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0" algn="l" rtl="0" eaLnBrk="0">
              <a:lnSpc>
                <a:spcPct val="80000"/>
              </a:lnSpc>
              <a:spcBef>
                <a:spcPts val="310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Multi-gear speed r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egulation                              </a:t>
            </a:r>
            <a:r>
              <a:rPr sz="1200" b="1" kern="0" spc="-20" baseline="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UV</a:t>
            </a:r>
            <a:r>
              <a:rPr sz="7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20" baseline="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</a:t>
            </a:r>
            <a:r>
              <a:rPr sz="7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20" baseline="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sterilization</a:t>
            </a:r>
            <a:endParaRPr sz="1200" baseline="4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300"/>
              </a:spcBef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Constant force spring lift door                   </a:t>
            </a:r>
            <a:r>
              <a:rPr sz="1200" b="1" kern="0" spc="-1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1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curtain</a:t>
            </a:r>
            <a:r>
              <a:rPr sz="7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1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isolation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1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1500" b="1" kern="0" spc="-1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</a:t>
            </a:r>
            <a:r>
              <a:rPr sz="1500" b="1" kern="0" spc="-2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inless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b="1" kern="0" spc="-2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1500" baseline="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5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enclosed</a:t>
            </a:r>
            <a:r>
              <a:rPr sz="10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countertop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6584950" y="9906000"/>
            <a:ext cx="2527300" cy="3229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4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 filtration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  <a:spcBef>
                <a:spcPts val="460"/>
              </a:spcBef>
            </a:pP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Using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HEPA</a:t>
            </a:r>
            <a:r>
              <a:rPr sz="15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egrated filter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87000"/>
              </a:lnSpc>
              <a:spcBef>
                <a:spcPts val="275"/>
              </a:spcBef>
            </a:pP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Bacteria</a:t>
            </a:r>
            <a:r>
              <a:rPr sz="9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8950" algn="l" rtl="0" eaLnBrk="0">
              <a:lnSpc>
                <a:spcPct val="81000"/>
              </a:lnSpc>
              <a:spcBef>
                <a:spcPts val="310"/>
              </a:spcBef>
            </a:pPr>
            <a:r>
              <a:rPr sz="10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Dust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050" algn="l" rtl="0" eaLnBrk="0">
              <a:lnSpc>
                <a:spcPct val="81000"/>
              </a:lnSpc>
            </a:pPr>
            <a:r>
              <a:rPr sz="10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Hair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5689600" y="13549972"/>
            <a:ext cx="1014094" cy="652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0" algn="l" rtl="0" eaLnBrk="0">
              <a:lnSpc>
                <a:spcPct val="82000"/>
              </a:lnSpc>
            </a:pPr>
            <a:r>
              <a:rPr sz="1900" b="1" kern="0" spc="-90" dirty="0">
                <a:solidFill>
                  <a:srgbClr val="3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99%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  <a:spcBef>
                <a:spcPts val="165"/>
              </a:spcBef>
            </a:pPr>
            <a:r>
              <a:rPr sz="1500" b="1" kern="0" spc="-50" dirty="0">
                <a:solidFill>
                  <a:srgbClr val="3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Sterilizatio</a:t>
            </a:r>
            <a:r>
              <a:rPr sz="1500" kern="0" spc="-60" dirty="0">
                <a:solidFill>
                  <a:srgbClr val="3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2000"/>
              </a:lnSpc>
              <a:spcBef>
                <a:spcPts val="250"/>
              </a:spcBef>
            </a:pPr>
            <a:r>
              <a:rPr sz="1200" b="1" kern="0" spc="0" dirty="0">
                <a:solidFill>
                  <a:srgbClr val="206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7169150" y="13570864"/>
            <a:ext cx="294640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Partices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5734050" y="9874301"/>
            <a:ext cx="3928745" cy="3934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algn="l" rtl="0" eaLnBrk="0">
              <a:lnSpc>
                <a:spcPct val="84000"/>
              </a:lnSpc>
            </a:pP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Wide-angle</a:t>
            </a:r>
            <a:r>
              <a:rPr sz="23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 air </a:t>
            </a: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volume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multi-speed</a:t>
            </a:r>
            <a:r>
              <a:rPr sz="2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adjustment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92200" algn="l" rtl="0" eaLnBrk="0">
              <a:lnSpc>
                <a:spcPct val="81000"/>
              </a:lnSpc>
              <a:spcBef>
                <a:spcPts val="1120"/>
              </a:spcBef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2131619 gear opt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ional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0" indent="50800" algn="l" rtl="0" eaLnBrk="0">
              <a:lnSpc>
                <a:spcPct val="112000"/>
              </a:lnSpc>
              <a:spcBef>
                <a:spcPts val="455"/>
              </a:spcBef>
            </a:pP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0.6m/s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</a:t>
            </a: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Highwind Speed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0" algn="l" rtl="0" eaLnBrk="0">
              <a:lnSpc>
                <a:spcPct val="80000"/>
              </a:lnSpc>
              <a:spcBef>
                <a:spcPts val="450"/>
              </a:spcBef>
            </a:pP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5min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405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   dust-free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80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5748000" cy="2437132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2813120" y="1162983"/>
            <a:ext cx="11767819" cy="6727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5245"/>
              </a:lnSpc>
            </a:pPr>
            <a:r>
              <a:rPr sz="3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</a:t>
            </a:r>
            <a:r>
              <a:rPr sz="3800" kern="0" spc="1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endParaRPr sz="3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1865"/>
              </a:spcBef>
            </a:pPr>
            <a:r>
              <a:rPr sz="6200" b="1" kern="0" spc="-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62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200" b="1" kern="0" spc="-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upgraded clean bench</a:t>
            </a:r>
            <a:endParaRPr sz="6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83000"/>
              </a:lnSpc>
              <a:spcBef>
                <a:spcPts val="1140"/>
              </a:spcBef>
            </a:pPr>
            <a:r>
              <a:rPr sz="38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5min</a:t>
            </a:r>
            <a:r>
              <a:rPr sz="38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 d</a:t>
            </a:r>
            <a:r>
              <a:rPr sz="3800" b="1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ust-free working environment</a:t>
            </a:r>
            <a:endParaRPr sz="3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7515" algn="l" rtl="0" eaLnBrk="0">
              <a:lnSpc>
                <a:spcPts val="3000"/>
              </a:lnSpc>
            </a:pP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</a:t>
            </a:r>
            <a:r>
              <a:rPr sz="22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UV sterilization</a:t>
            </a:r>
            <a:r>
              <a:rPr sz="22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multi-file control wind speed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25928" y="10045687"/>
            <a:ext cx="2317765" cy="2603561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57683" y="16033748"/>
            <a:ext cx="2292310" cy="2616175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677018" y="10045687"/>
            <a:ext cx="2317765" cy="2578072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140793" y="10045687"/>
            <a:ext cx="2298694" cy="2590816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689704" y="16033748"/>
            <a:ext cx="2298694" cy="2590815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9166249" y="16040120"/>
            <a:ext cx="2260554" cy="2622548"/>
            <a:chOff x="0" y="0"/>
            <a:chExt cx="2260554" cy="2622548"/>
          </a:xfrm>
        </p:grpSpPr>
        <p:pic>
          <p:nvPicPr>
            <p:cNvPr id="48" name="picture 4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260554" cy="2622548"/>
            </a:xfrm>
            <a:prstGeom prst="rect">
              <a:avLst/>
            </a:prstGeom>
          </p:spPr>
        </p:pic>
        <p:sp>
          <p:nvSpPr>
            <p:cNvPr id="50" name="textbox 50"/>
            <p:cNvSpPr/>
            <p:nvPr/>
          </p:nvSpPr>
          <p:spPr>
            <a:xfrm>
              <a:off x="-12700" y="-12700"/>
              <a:ext cx="2286000" cy="26517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12215" algn="l" rtl="0" eaLnBrk="0">
                <a:lnSpc>
                  <a:spcPct val="83000"/>
                </a:lnSpc>
                <a:spcBef>
                  <a:spcPts val="0"/>
                </a:spcBef>
              </a:pPr>
              <a:r>
                <a:rPr sz="12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Test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68300" algn="l" rtl="0" eaLnBrk="0">
                <a:lnSpc>
                  <a:spcPct val="85000"/>
                </a:lnSpc>
                <a:spcBef>
                  <a:spcPts val="370"/>
                </a:spcBef>
              </a:pPr>
              <a:r>
                <a:rPr sz="12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Support for inspection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3265" algn="l" rtl="0" eaLnBrk="0">
                <a:lnSpc>
                  <a:spcPct val="81000"/>
                </a:lnSpc>
              </a:pPr>
              <a:r>
                <a:rPr sz="7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Except for 650 series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52" name="picture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140793" y="13049276"/>
            <a:ext cx="2292394" cy="2584443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683402" y="13055649"/>
            <a:ext cx="2292310" cy="2571699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263984" y="13068262"/>
            <a:ext cx="2279708" cy="2559084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5114912" y="8170071"/>
            <a:ext cx="5671184" cy="10629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0050" algn="l" rtl="0" eaLnBrk="0">
              <a:lnSpc>
                <a:spcPct val="81000"/>
              </a:lnSpc>
            </a:pPr>
            <a:r>
              <a:rPr sz="26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workbe</a:t>
            </a:r>
            <a:r>
              <a:rPr sz="26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nch</a:t>
            </a:r>
            <a:endParaRPr sz="2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Nine characteristics of th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quality you want to rest assured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4295810" y="6680530"/>
            <a:ext cx="2124710" cy="514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695"/>
              </a:lnSpc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50"/>
              </a:lnSpc>
            </a:pP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4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4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766398" y="6515144"/>
            <a:ext cx="723917" cy="6793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5748000" cy="24384000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86135" y="6248400"/>
            <a:ext cx="5886443" cy="5200619"/>
          </a:xfrm>
          <a:prstGeom prst="rect">
            <a:avLst/>
          </a:prstGeom>
        </p:spPr>
      </p:pic>
      <p:graphicFrame>
        <p:nvGraphicFramePr>
          <p:cNvPr id="68" name="table 68"/>
          <p:cNvGraphicFramePr>
            <a:graphicFrameLocks noGrp="1"/>
          </p:cNvGraphicFramePr>
          <p:nvPr/>
        </p:nvGraphicFramePr>
        <p:xfrm>
          <a:off x="327060" y="6194504"/>
          <a:ext cx="14724380" cy="18188939"/>
        </p:xfrm>
        <a:graphic>
          <a:graphicData uri="http://schemas.openxmlformats.org/drawingml/2006/table">
            <a:tbl>
              <a:tblPr/>
              <a:tblGrid>
                <a:gridCol w="2720975"/>
                <a:gridCol w="5981700"/>
                <a:gridCol w="6021704"/>
              </a:tblGrid>
              <a:tr h="529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6110" algn="l" rtl="0" eaLnBrk="0">
                        <a:lnSpc>
                          <a:spcPts val="2915"/>
                        </a:lnSpc>
                      </a:pP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Clean</a:t>
                      </a:r>
                      <a:r>
                        <a:rPr sz="23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bench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5360" algn="l" rtl="0" eaLnBrk="0">
                        <a:lnSpc>
                          <a:spcPct val="94000"/>
                        </a:lnSpc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r>
                        <a:rPr sz="23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23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23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5360" algn="l" rtl="0" eaLnBrk="0">
                        <a:lnSpc>
                          <a:spcPct val="94000"/>
                        </a:lnSpc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r>
                        <a:rPr sz="23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23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23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3110" algn="l" rtl="0" eaLnBrk="0">
                        <a:lnSpc>
                          <a:spcPct val="94000"/>
                        </a:lnSpc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23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r>
                        <a:rPr sz="2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23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78560" algn="l" rtl="0" eaLnBrk="0">
                        <a:lnSpc>
                          <a:spcPct val="94000"/>
                        </a:lnSpc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23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r>
                        <a:rPr sz="2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23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0860" algn="l" rtl="0" eaLnBrk="0">
                        <a:lnSpc>
                          <a:spcPts val="2915"/>
                        </a:lnSpc>
                        <a:spcBef>
                          <a:spcPts val="5"/>
                        </a:spcBef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Some</a:t>
                      </a:r>
                      <a:r>
                        <a:rPr sz="2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models</a:t>
                      </a:r>
                      <a:r>
                        <a:rPr sz="23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7710" algn="l" rtl="0" eaLnBrk="0">
                        <a:lnSpc>
                          <a:spcPts val="2915"/>
                        </a:lnSpc>
                        <a:spcBef>
                          <a:spcPts val="5"/>
                        </a:spcBef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Some</a:t>
                      </a:r>
                      <a:r>
                        <a:rPr sz="2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models</a:t>
                      </a:r>
                      <a:r>
                        <a:rPr sz="23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6210" algn="l" rtl="0" eaLnBrk="0">
                        <a:lnSpc>
                          <a:spcPct val="94000"/>
                        </a:lnSpc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Except</a:t>
                      </a:r>
                      <a:r>
                        <a:rPr sz="23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2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650</a:t>
                      </a:r>
                      <a:r>
                        <a:rPr sz="23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70710" algn="l" rtl="0" eaLnBrk="0">
                        <a:lnSpc>
                          <a:spcPct val="94000"/>
                        </a:lnSpc>
                      </a:pPr>
                      <a:r>
                        <a:rPr sz="2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Except</a:t>
                      </a:r>
                      <a:r>
                        <a:rPr sz="23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23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650</a:t>
                      </a:r>
                      <a:r>
                        <a:rPr sz="23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07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43835" algn="l" rtl="0" eaLnBrk="0">
                        <a:lnSpc>
                          <a:spcPts val="4955"/>
                        </a:lnSpc>
                        <a:spcBef>
                          <a:spcPts val="5"/>
                        </a:spcBef>
                      </a:pPr>
                      <a:r>
                        <a:rPr sz="4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69160" algn="l" rtl="0" eaLnBrk="0">
                        <a:lnSpc>
                          <a:spcPct val="95000"/>
                        </a:lnSpc>
                      </a:pP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2300" kern="0" spc="4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2420"/>
                        </a:lnSpc>
                        <a:spcBef>
                          <a:spcPts val="5"/>
                        </a:spcBef>
                      </a:pPr>
                      <a:r>
                        <a:rPr sz="2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Table</a:t>
                      </a:r>
                      <a:r>
                        <a:rPr sz="2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type:remote</a:t>
                      </a:r>
                      <a:r>
                        <a:rPr sz="2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2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20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witch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6121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Floor</a:t>
                      </a:r>
                      <a:r>
                        <a:rPr sz="2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23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23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7310" algn="l" rtl="0" eaLnBrk="0">
                        <a:lnSpc>
                          <a:spcPts val="2890"/>
                        </a:lnSpc>
                      </a:pP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Grade</a:t>
                      </a:r>
                      <a:r>
                        <a:rPr sz="2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100@≥0.5um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7510" algn="l" rtl="0" eaLnBrk="0">
                        <a:lnSpc>
                          <a:spcPts val="2890"/>
                        </a:lnSpc>
                      </a:pP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Grade</a:t>
                      </a:r>
                      <a:r>
                        <a:rPr sz="23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r>
                        <a:rPr sz="23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@≥</a:t>
                      </a:r>
                      <a:r>
                        <a:rPr sz="2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0.5um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1135" algn="l" rtl="0" eaLnBrk="0">
                        <a:lnSpc>
                          <a:spcPts val="5205"/>
                        </a:lnSpc>
                        <a:spcBef>
                          <a:spcPts val="5"/>
                        </a:spcBef>
                      </a:pPr>
                      <a:r>
                        <a:rPr sz="4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4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7380" algn="l" rtl="0" eaLnBrk="0">
                        <a:lnSpc>
                          <a:spcPts val="3840"/>
                        </a:lnSpc>
                      </a:pPr>
                      <a:r>
                        <a:rPr sz="31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3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5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0665" algn="l" rtl="0" eaLnBrk="0">
                        <a:lnSpc>
                          <a:spcPts val="4385"/>
                        </a:lnSpc>
                        <a:spcBef>
                          <a:spcPts val="5"/>
                        </a:spcBef>
                      </a:pPr>
                      <a:r>
                        <a:rPr sz="3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</a:t>
                      </a:r>
                      <a:endParaRPr sz="3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7071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Partial</a:t>
                      </a:r>
                      <a:r>
                        <a:rPr sz="23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r>
                        <a:rPr sz="23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5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39010" algn="l" rtl="0" eaLnBrk="0">
                        <a:lnSpc>
                          <a:spcPts val="2915"/>
                        </a:lnSpc>
                      </a:pP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2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2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wood</a:t>
                      </a:r>
                      <a:r>
                        <a:rPr sz="23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structure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29510" algn="l" rtl="0" eaLnBrk="0">
                        <a:lnSpc>
                          <a:spcPts val="2915"/>
                        </a:lnSpc>
                        <a:spcBef>
                          <a:spcPts val="5"/>
                        </a:spcBef>
                      </a:pP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Full</a:t>
                      </a:r>
                      <a:r>
                        <a:rPr sz="23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23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stru</a:t>
                      </a:r>
                      <a:r>
                        <a:rPr sz="2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cture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1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009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2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23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r>
                        <a:rPr sz="23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23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r>
                        <a:rPr sz="2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ears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4660" algn="l" rtl="0" eaLnBrk="0">
                        <a:lnSpc>
                          <a:spcPts val="3660"/>
                        </a:lnSpc>
                      </a:pPr>
                      <a:r>
                        <a:rPr sz="23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(except</a:t>
                      </a:r>
                      <a:r>
                        <a:rPr sz="2300" kern="0" spc="1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economic)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Table</a:t>
                      </a:r>
                      <a:r>
                        <a:rPr sz="2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type:fast</a:t>
                      </a:r>
                      <a:r>
                        <a:rPr sz="23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23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r>
                        <a:rPr sz="23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23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21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Floor</a:t>
                      </a:r>
                      <a:r>
                        <a:rPr sz="21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1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type:</a:t>
                      </a:r>
                      <a:r>
                        <a:rPr sz="21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21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1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</a:t>
                      </a:r>
                      <a:r>
                        <a:rPr sz="2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1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adjustment</a:t>
                      </a:r>
                      <a:endParaRPr sz="2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0" name="textbox 70"/>
          <p:cNvSpPr/>
          <p:nvPr/>
        </p:nvSpPr>
        <p:spPr>
          <a:xfrm>
            <a:off x="1187455" y="1127298"/>
            <a:ext cx="11851005" cy="5048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0000"/>
              </a:lnSpc>
            </a:pPr>
            <a:r>
              <a:rPr sz="4300" b="1" kern="0" spc="-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</a:t>
            </a:r>
            <a:r>
              <a:rPr sz="4300" b="1" kern="0" spc="-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table</a:t>
            </a:r>
            <a:endParaRPr sz="4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300"/>
              </a:spcBef>
            </a:pPr>
            <a:r>
              <a:rPr sz="2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25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07815" algn="l" rtl="0" eaLnBrk="0">
              <a:lnSpc>
                <a:spcPct val="82000"/>
              </a:lnSpc>
              <a:spcBef>
                <a:spcPts val="1685"/>
              </a:spcBef>
            </a:pPr>
            <a:r>
              <a:rPr sz="5600" b="1" kern="0" spc="-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Selection G</a:t>
            </a:r>
            <a:r>
              <a:rPr sz="5600" b="1" kern="0" spc="-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uide</a:t>
            </a:r>
            <a:endParaRPr sz="5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245"/>
              </a:lnSpc>
              <a:spcBef>
                <a:spcPts val="5"/>
              </a:spcBef>
            </a:pP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All-steel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wor</a:t>
            </a: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kbench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833049" y="6242062"/>
            <a:ext cx="2984561" cy="5200618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239816" y="730301"/>
            <a:ext cx="1320784" cy="133356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11053187" y="24333572"/>
            <a:ext cx="2952114" cy="356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4000"/>
              </a:lnSpc>
            </a:pPr>
            <a:r>
              <a:rPr sz="2300" b="1" kern="0" spc="-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立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300" b="1" kern="0" spc="-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\</a:t>
            </a:r>
            <a:r>
              <a:rPr sz="23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2300" b="1" kern="0" spc="-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口十↓</a:t>
            </a:r>
            <a:r>
              <a:rPr sz="2300" b="1" kern="0" spc="-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</a:t>
            </a:r>
            <a:endParaRPr sz="2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5748000" cy="24384000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42988" y="8915520"/>
            <a:ext cx="4807076" cy="6997477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1428714" y="4103470"/>
            <a:ext cx="12268200" cy="2430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5600" b="1" kern="0" spc="-18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Authoritative        </a:t>
            </a:r>
            <a:r>
              <a:rPr sz="5600" b="1" kern="0" spc="-19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600" b="1" kern="0" spc="-19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Inspection</a:t>
            </a:r>
            <a:r>
              <a:rPr sz="5600" b="1" kern="0" spc="30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19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package</a:t>
            </a:r>
            <a:endParaRPr sz="5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  <a:spcBef>
                <a:spcPts val="1130"/>
              </a:spcBef>
            </a:pPr>
            <a:r>
              <a:rPr sz="5100" b="1" kern="0" spc="-11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 inspection</a:t>
            </a:r>
            <a:r>
              <a:rPr sz="5100" b="1" kern="0" spc="14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100" b="1" kern="0" spc="-11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passe</a:t>
            </a:r>
            <a:r>
              <a:rPr sz="5100" b="1" kern="0" spc="-12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5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73400" algn="l" rtl="0" eaLnBrk="0">
              <a:lnSpc>
                <a:spcPct val="83000"/>
              </a:lnSpc>
              <a:spcBef>
                <a:spcPts val="0"/>
              </a:spcBef>
            </a:pPr>
            <a:r>
              <a:rPr sz="3300" b="1" kern="0" spc="-12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Give you enough sense of security</a:t>
            </a:r>
            <a:endParaRPr sz="3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84" name="table 84"/>
          <p:cNvGraphicFramePr>
            <a:graphicFrameLocks noGrp="1"/>
          </p:cNvGraphicFramePr>
          <p:nvPr/>
        </p:nvGraphicFramePr>
        <p:xfrm>
          <a:off x="9293184" y="12804764"/>
          <a:ext cx="3943350" cy="5111750"/>
        </p:xfrm>
        <a:graphic>
          <a:graphicData uri="http://schemas.openxmlformats.org/drawingml/2006/table">
            <a:tbl>
              <a:tblPr/>
              <a:tblGrid>
                <a:gridCol w="676275"/>
                <a:gridCol w="431800"/>
                <a:gridCol w="438150"/>
                <a:gridCol w="685800"/>
                <a:gridCol w="901700"/>
                <a:gridCol w="809625"/>
              </a:tblGrid>
              <a:tr h="708025"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K因世点武棒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930" algn="l" rtl="0" eaLnBrk="0">
                        <a:lnSpc>
                          <a:spcPct val="93000"/>
                        </a:lnSpc>
                        <a:spcBef>
                          <a:spcPts val="160"/>
                        </a:spcBef>
                      </a:pP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5秘量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批，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填止里质前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希弊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8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概 觉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检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觉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利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性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查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为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世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spcBef>
                          <a:spcPts val="1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本</a:t>
                      </a:r>
                      <a:r>
                        <a:rPr sz="1000" kern="0" spc="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本</a:t>
                      </a:r>
                      <a:r>
                        <a:rPr sz="10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</a:t>
                      </a:r>
                      <a:r>
                        <a:rPr sz="10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sz="10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10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步</a:t>
                      </a:r>
                      <a:r>
                        <a:rPr sz="10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1000" kern="0" spc="4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63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画度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Point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考</a:t>
                      </a:r>
                      <a:r>
                        <a:rPr sz="10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重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平 A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点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网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立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两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博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625"/>
                        </a:lnSpc>
                        <a:spcBef>
                          <a:spcPts val="0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ts val="62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买绝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" algn="l" rtl="0" eaLnBrk="0">
                        <a:lnSpc>
                          <a:spcPct val="95000"/>
                        </a:lnSpc>
                      </a:pP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由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：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165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2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这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1285"/>
                        </a:lnSpc>
                      </a:pP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应生/监大虫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8915" algn="l" rtl="0" eaLnBrk="0">
                        <a:lnSpc>
                          <a:spcPct val="76000"/>
                        </a:lnSpc>
                        <a:spcBef>
                          <a:spcPts val="14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3温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7550" algn="l" rtl="0" eaLnBrk="0">
                        <a:lnSpc>
                          <a:spcPts val="2370"/>
                        </a:lnSpc>
                      </a:pPr>
                      <a:r>
                        <a:rPr sz="1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E瓶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indent="3302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2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2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2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85-c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8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87000"/>
                        </a:lnSpc>
                        <a:spcBef>
                          <a:spcPts val="31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上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4150" algn="l" rtl="0" eaLnBrk="0">
                        <a:lnSpc>
                          <a:spcPts val="1610"/>
                        </a:lnSpc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(e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indent="1206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040的 </a:t>
                      </a:r>
                      <a:r>
                        <a:rPr sz="16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1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6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indent="400050" algn="l" rtl="0" eaLnBrk="0">
                        <a:lnSpc>
                          <a:spcPct val="112000"/>
                        </a:lnSpc>
                      </a:pPr>
                      <a:r>
                        <a:rPr sz="1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n2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5600" algn="l" rtl="0" eaLnBrk="0">
                        <a:lnSpc>
                          <a:spcPts val="2370"/>
                        </a:lnSpc>
                      </a:pPr>
                      <a:r>
                        <a:rPr sz="1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200*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algn="l" rtl="0" eaLnBrk="0">
                        <a:lnSpc>
                          <a:spcPts val="1480"/>
                        </a:lnSpc>
                      </a:pPr>
                      <a:r>
                        <a:rPr sz="2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P12</a:t>
                      </a:r>
                      <a:endParaRPr sz="2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7815" algn="l" rtl="0" eaLnBrk="0">
                        <a:lnSpc>
                          <a:spcPts val="3205"/>
                        </a:lnSpc>
                      </a:pPr>
                      <a:r>
                        <a:rPr sz="1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</a:t>
                      </a:r>
                      <a:endParaRPr sz="1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6" name="textbox 86"/>
          <p:cNvSpPr/>
          <p:nvPr/>
        </p:nvSpPr>
        <p:spPr>
          <a:xfrm>
            <a:off x="2495483" y="10004735"/>
            <a:ext cx="3119120" cy="2858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Hebei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Instit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ute of Metrology Supervision and Testing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2450" algn="l" rtl="0" eaLnBrk="0">
              <a:lnSpc>
                <a:spcPct val="81000"/>
              </a:lnSpc>
              <a:spcBef>
                <a:spcPts val="640"/>
              </a:spcBef>
            </a:pPr>
            <a:r>
              <a:rPr sz="21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Certificate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8400" algn="l" rtl="0" eaLnBrk="0">
              <a:lnSpc>
                <a:spcPts val="1225"/>
              </a:lnSpc>
              <a:spcBef>
                <a:spcPts val="27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Enquiry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No.:0200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81000"/>
              </a:lnSpc>
              <a:spcBef>
                <a:spcPts val="275"/>
              </a:spcBef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Customer Name Service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imited Company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  <a:spcBef>
                <a:spcPts val="870"/>
              </a:spcBef>
            </a:pP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器典器称尼净工介</a:t>
            </a:r>
            <a:endParaRPr sz="11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12700" algn="l" rtl="0" eaLnBrk="0">
              <a:lnSpc>
                <a:spcPts val="1845"/>
              </a:lnSpc>
            </a:pP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梨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/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殿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格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wC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1225"/>
              </a:lnSpc>
              <a:spcBef>
                <a:spcPts val="82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Factory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No.1520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  <a:spcBef>
                <a:spcPts val="48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rooms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seat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  <a:spcBef>
                <a:spcPts val="14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respectively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imited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company's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11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trial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party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workers.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066825" y="2024606"/>
            <a:ext cx="4185920" cy="1026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4500" b="1" kern="0" spc="-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</a:t>
            </a:r>
            <a:r>
              <a:rPr sz="4500" b="1" kern="0" spc="-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4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2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2500" b="1" kern="0" spc="4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6483349" y="15492979"/>
            <a:ext cx="2042160" cy="12515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证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时，</a:t>
            </a:r>
            <a:r>
              <a:rPr sz="900" kern="0" spc="4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0800" algn="l" rtl="0" eaLnBrk="0">
              <a:lnSpc>
                <a:spcPct val="96000"/>
              </a:lnSpc>
              <a:spcBef>
                <a:spcPts val="850"/>
              </a:spcBef>
            </a:pPr>
            <a:r>
              <a:rPr sz="1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然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熟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51330" indent="-1358265" algn="l" rtl="0" eaLnBrk="0">
              <a:lnSpc>
                <a:spcPct val="106000"/>
              </a:lnSpc>
              <a:spcBef>
                <a:spcPts val="0"/>
              </a:spcBef>
            </a:pPr>
            <a:r>
              <a:rPr sz="1200" kern="0" spc="-30" baseline="-1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(116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搭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2400366" y="14352165"/>
            <a:ext cx="1651635" cy="1311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9115" algn="l" rtl="0" eaLnBrk="0">
              <a:lnSpc>
                <a:spcPct val="81000"/>
              </a:lnSpc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II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55"/>
              </a:lnSpc>
              <a:spcBef>
                <a:spcPts val="620"/>
              </a:spcBef>
            </a:pPr>
            <a:r>
              <a:rPr sz="2000" kern="0" spc="30" baseline="-15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100" kern="0" spc="-30" baseline="6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000" kern="0" spc="-30" baseline="-15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1100" kern="0" spc="-30" baseline="6300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重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</a:t>
            </a:r>
            <a:r>
              <a:rPr sz="1100" kern="0" spc="-30" baseline="6300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大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</a:t>
            </a:r>
            <a:r>
              <a:rPr sz="1100" kern="0" spc="-30" baseline="6300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市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</a:t>
            </a:r>
            <a:r>
              <a:rPr sz="1100" kern="0" spc="-30" baseline="6300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主</a:t>
            </a:r>
            <a:r>
              <a:rPr sz="1100" kern="0" spc="-40" baseline="6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endParaRPr sz="1100" baseline="63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198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05961" y="14671213"/>
            <a:ext cx="88714" cy="204726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392098" y="1809782"/>
            <a:ext cx="1200156" cy="1162141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9899721" y="12217003"/>
            <a:ext cx="2604135" cy="4902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800" b="1" kern="0" spc="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Hebei</a:t>
            </a:r>
            <a:r>
              <a:rPr sz="800" b="1" kern="0" spc="3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Institute</a:t>
            </a:r>
            <a:r>
              <a:rPr sz="800" b="1" kern="0" spc="3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b="1" kern="0" spc="3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Metrology</a:t>
            </a:r>
            <a:r>
              <a:rPr sz="800" b="1" kern="0" spc="3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Supervision</a:t>
            </a:r>
            <a:r>
              <a:rPr sz="800" b="1" kern="0" spc="2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b="1" kern="0" spc="3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265" algn="l" rtl="0" eaLnBrk="0">
              <a:lnSpc>
                <a:spcPts val="117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Number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:0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590846" y="13137474"/>
            <a:ext cx="901587" cy="851625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3752804" y="13310762"/>
            <a:ext cx="840105" cy="889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Shengzhun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ct val="95000"/>
              </a:lnSpc>
              <a:spcBef>
                <a:spcPts val="1005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唯治员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107950" algn="l" rtl="0" eaLnBrk="0">
              <a:lnSpc>
                <a:spcPct val="77000"/>
              </a:lnSpc>
              <a:spcBef>
                <a:spcPts val="675"/>
              </a:spcBef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Ren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10"/>
              </a:spcBef>
            </a:pPr>
            <a:r>
              <a:rPr sz="13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 April</a:t>
            </a:r>
            <a:r>
              <a:rPr sz="13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1,20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5410123" y="20475216"/>
            <a:ext cx="902969" cy="647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,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市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a,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77800" algn="l" rtl="0" eaLnBrk="0">
              <a:lnSpc>
                <a:spcPct val="91000"/>
              </a:lnSpc>
              <a:spcBef>
                <a:spcPts val="5"/>
              </a:spcBef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报</a:t>
            </a:r>
            <a:r>
              <a:rPr sz="1300" kern="0" spc="37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1</a:t>
            </a:r>
            <a:r>
              <a:rPr sz="1300" kern="0" spc="26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4</a:t>
            </a:r>
            <a:endParaRPr sz="13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  <a:p>
            <a:pPr marL="450850" algn="l" rtl="0" eaLnBrk="0">
              <a:lnSpc>
                <a:spcPct val="79000"/>
              </a:lnSpc>
              <a:spcBef>
                <a:spcPts val="2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L19Y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  <a:spcBef>
                <a:spcPts val="5"/>
              </a:spcBef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天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</a:t>
            </a:r>
            <a:r>
              <a:rPr sz="900" kern="0" spc="-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本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1</a:t>
            </a:r>
            <a:r>
              <a:rPr sz="900" kern="0" spc="45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0</a:t>
            </a:r>
            <a:endParaRPr sz="9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</p:txBody>
      </p:sp>
      <p:pic>
        <p:nvPicPr>
          <p:cNvPr id="106" name="picture 10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38446" y="17785205"/>
            <a:ext cx="369093" cy="902936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5708705" y="16067061"/>
            <a:ext cx="523240" cy="687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80"/>
              </a:lnSpc>
            </a:pP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f4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625"/>
              </a:lnSpc>
              <a:spcBef>
                <a:spcPts val="58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德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rtl="0" eaLnBrk="0">
              <a:lnSpc>
                <a:spcPts val="785"/>
              </a:lnSpc>
              <a:spcBef>
                <a:spcPts val="475"/>
              </a:spcBef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0015" algn="l" rtl="0" eaLnBrk="0">
              <a:lnSpc>
                <a:spcPct val="78000"/>
              </a:lnSpc>
              <a:spcBef>
                <a:spcPts val="20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5886501" y="15163322"/>
            <a:ext cx="2604135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Hebei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Institute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Metrology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Supervision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6388074" y="20560588"/>
            <a:ext cx="523240" cy="547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世</a:t>
            </a:r>
            <a:endParaRPr sz="13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  <a:p>
            <a:pPr algn="r" rtl="0" eaLnBrk="0">
              <a:lnSpc>
                <a:spcPts val="920"/>
              </a:lnSpc>
            </a:pPr>
            <a:r>
              <a:rPr sz="700" kern="0" spc="-7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不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 </a:t>
            </a:r>
            <a:r>
              <a:rPr sz="700" kern="0" spc="-7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姓</a:t>
            </a:r>
            <a:r>
              <a:rPr sz="700" kern="0" spc="35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</a:t>
            </a:r>
            <a:r>
              <a:rPr sz="700" kern="0" spc="-7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，</a:t>
            </a:r>
            <a:endParaRPr sz="7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  <a:p>
            <a:pPr marL="24765" algn="l" rtl="0" eaLnBrk="0">
              <a:lnSpc>
                <a:spcPts val="174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4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4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与</a:t>
            </a:r>
            <a:endParaRPr sz="9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7594529" y="20560588"/>
            <a:ext cx="841375" cy="351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2000"/>
              </a:lnSpc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9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  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热</a:t>
            </a:r>
            <a:endParaRPr sz="13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  <a:p>
            <a:pPr marL="12700" algn="l" rtl="0" eaLnBrk="0">
              <a:lnSpc>
                <a:spcPts val="11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207540" y="12071298"/>
            <a:ext cx="622203" cy="368442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4614293" y="13312516"/>
            <a:ext cx="509905" cy="392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530" indent="-36830" algn="l" rtl="0" eaLnBrk="0">
              <a:lnSpc>
                <a:spcPct val="83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Renbao</a:t>
            </a:r>
            <a:r>
              <a:rPr sz="11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侯抓</a:t>
            </a:r>
            <a:endParaRPr sz="1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10788694" y="18115249"/>
            <a:ext cx="579755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</a:pP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118共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K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6960414" y="20743691"/>
            <a:ext cx="176529" cy="363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严</a:t>
            </a:r>
            <a:endParaRPr sz="9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  <a:p>
            <a:pPr marL="12700" algn="l" rtl="0" eaLnBrk="0">
              <a:lnSpc>
                <a:spcPts val="174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器</a:t>
            </a:r>
            <a:endParaRPr sz="9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</p:txBody>
      </p:sp>
      <p:pic>
        <p:nvPicPr>
          <p:cNvPr id="124" name="picture 1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331318" y="14662097"/>
            <a:ext cx="206922" cy="174860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7186157" y="20743691"/>
            <a:ext cx="130810" cy="363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" algn="l" rtl="0" eaLnBrk="0">
              <a:lnSpc>
                <a:spcPct val="85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4</a:t>
            </a:r>
            <a:endParaRPr sz="9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  <a:p>
            <a:pPr marL="12700" algn="l" rtl="0" eaLnBrk="0">
              <a:lnSpc>
                <a:spcPts val="174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头</a:t>
            </a:r>
            <a:endParaRPr sz="9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5911855" y="16857076"/>
            <a:ext cx="118110" cy="28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45"/>
              </a:lnSpc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7411099" y="20965030"/>
            <a:ext cx="129539" cy="15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发</a:t>
            </a:r>
            <a:endParaRPr sz="9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5045099" y="7722108"/>
            <a:ext cx="5662295" cy="8763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0665" algn="l" rtl="0" eaLnBrk="0">
              <a:lnSpc>
                <a:spcPct val="81000"/>
              </a:lnSpc>
            </a:pPr>
            <a:r>
              <a:rPr sz="34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 the</a:t>
            </a:r>
            <a:endParaRPr sz="3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85900" algn="l" rtl="0" eaLnBrk="0">
              <a:lnSpc>
                <a:spcPct val="81000"/>
              </a:lnSpc>
              <a:spcBef>
                <a:spcPts val="295"/>
              </a:spcBef>
            </a:pPr>
            <a:r>
              <a:rPr sz="34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inside out</a:t>
            </a:r>
            <a:endParaRPr sz="3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3000"/>
              </a:lnSpc>
              <a:spcBef>
                <a:spcPts val="1025"/>
              </a:spcBef>
            </a:pPr>
            <a:r>
              <a:rPr sz="3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Triple</a:t>
            </a:r>
            <a:r>
              <a:rPr sz="34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"</a:t>
            </a:r>
            <a:r>
              <a:rPr sz="3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</a:t>
            </a:r>
            <a:r>
              <a:rPr sz="34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3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Guardian</a:t>
            </a:r>
            <a:endParaRPr sz="3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400"/>
              </a:spcBef>
            </a:pPr>
            <a:r>
              <a:rPr sz="13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Bacteria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2965" algn="l" rtl="0" eaLnBrk="0">
              <a:lnSpc>
                <a:spcPct val="82000"/>
              </a:lnSpc>
              <a:spcBef>
                <a:spcPts val="485"/>
              </a:spcBef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Dust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015" algn="l" rtl="0" eaLnBrk="0">
              <a:lnSpc>
                <a:spcPct val="82000"/>
              </a:lnSpc>
              <a:spcBef>
                <a:spcPts val="490"/>
              </a:spcBef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Hair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23315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Particles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4295810" y="6680530"/>
            <a:ext cx="2124710" cy="507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770" rIns="0" bIns="0"/>
          <a:lstStyle/>
          <a:p>
            <a:pPr marL="12700" indent="5715" algn="l" rtl="0" eaLnBrk="0">
              <a:lnSpc>
                <a:spcPct val="90000"/>
              </a:lnSpc>
              <a:spcBef>
                <a:spcPts val="5"/>
              </a:spcBef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</a:t>
            </a: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 table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3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21956" y="6464295"/>
            <a:ext cx="723918" cy="7238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71600" y="10229850"/>
            <a:ext cx="13004800" cy="3924300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4171968" y="11083785"/>
            <a:ext cx="7378700" cy="2287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5615" algn="l" rtl="0" eaLnBrk="0">
              <a:lnSpc>
                <a:spcPts val="3935"/>
              </a:lnSpc>
            </a:pPr>
            <a:r>
              <a:rPr sz="27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r>
              <a:rPr sz="2700" b="1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27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r>
              <a:rPr sz="2700" b="1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integrated</a:t>
            </a:r>
            <a:r>
              <a:rPr sz="2700" b="1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filter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32715" algn="l" rtl="0" eaLnBrk="0">
              <a:lnSpc>
                <a:spcPct val="95000"/>
              </a:lnSpc>
              <a:spcBef>
                <a:spcPts val="1325"/>
              </a:spcBef>
            </a:pPr>
            <a:r>
              <a:rPr sz="2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first</a:t>
            </a:r>
            <a:r>
              <a:rPr sz="27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 of defense,ef</a:t>
            </a:r>
            <a:r>
              <a:rPr sz="2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fectively blocking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dust</a:t>
            </a:r>
            <a:r>
              <a:rPr sz="27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bacteria</a:t>
            </a:r>
            <a:r>
              <a:rPr sz="27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7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27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pollutants</a:t>
            </a:r>
            <a:r>
              <a:rPr sz="27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filtered</a:t>
            </a:r>
            <a:r>
              <a:rPr sz="27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 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 been vertical </a:t>
            </a:r>
            <a:r>
              <a:rPr sz="2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 horizontal</a:t>
            </a:r>
            <a:r>
              <a:rPr sz="27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airflow</a:t>
            </a:r>
            <a:r>
              <a:rPr sz="27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output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9450" algn="l" rtl="0" eaLnBrk="0">
              <a:lnSpc>
                <a:spcPct val="81000"/>
              </a:lnSpc>
            </a:pPr>
            <a:r>
              <a:rPr sz="1000" kern="0" spc="-4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r>
              <a:rPr sz="1000" kern="0" spc="15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4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National Air Conditioning</a:t>
            </a:r>
            <a:r>
              <a:rPr sz="1000" b="1" kern="0" spc="5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4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Equipment Quality Supervision and Inspection Cente</a:t>
            </a:r>
            <a:r>
              <a:rPr sz="1000" b="1" kern="0" spc="-5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b="1" kern="0" spc="3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5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Report</a:t>
            </a:r>
            <a:r>
              <a:rPr sz="1000" b="1" kern="0" spc="4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50" dirty="0">
                <a:solidFill>
                  <a:srgbClr val="4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No.:2017H38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594850"/>
            <a:ext cx="4762500" cy="5194300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6178565" y="13680067"/>
            <a:ext cx="3372484" cy="6705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7550" algn="l" rtl="0" eaLnBrk="0">
              <a:lnSpc>
                <a:spcPct val="89000"/>
              </a:lnSpc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 Air curtain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isolation design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0" algn="l" rtl="0" eaLnBrk="0">
              <a:lnSpc>
                <a:spcPct val="84000"/>
              </a:lnSpc>
              <a:spcBef>
                <a:spcPts val="1370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filtered air is vertically or horizontally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output to form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865" algn="l" rtl="0" eaLnBrk="0">
              <a:lnSpc>
                <a:spcPct val="73000"/>
              </a:lnSpc>
              <a:spcBef>
                <a:spcPts val="10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curtain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remove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original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3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area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effectively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preventing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bacterial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contamination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886465" y="9055100"/>
            <a:ext cx="4013167" cy="3905252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6051550" y="13264405"/>
            <a:ext cx="3586479" cy="759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ct val="8600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03360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degrees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fear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dead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sterilization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0" algn="l" rtl="0" eaLnBrk="0">
              <a:lnSpc>
                <a:spcPct val="85000"/>
              </a:lnSpc>
              <a:spcBef>
                <a:spcPts val="245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sterile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300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anti-ultraviol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 damage device,the ultraviolet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ct val="85000"/>
              </a:lnSpc>
              <a:spcBef>
                <a:spcPts val="0"/>
              </a:spcBef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the  lighting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cannot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turned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ame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5721365" y="14985246"/>
            <a:ext cx="4082415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768" rIns="0" bIns="0"/>
          <a:lstStyle/>
          <a:p>
            <a:pPr marL="12700" indent="5715" algn="l" rtl="0" eaLnBrk="0">
              <a:lnSpc>
                <a:spcPct val="108000"/>
              </a:lnSpc>
              <a:spcBef>
                <a:spcPts val="5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-C]-1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DQSN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CJ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GQ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800" b="1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800" b="1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  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850</a:t>
            </a:r>
            <a:r>
              <a:rPr sz="800" b="1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  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650</a:t>
            </a:r>
            <a:r>
              <a:rPr sz="800" b="1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 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   interlocking   fun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5969015" y="14214809"/>
            <a:ext cx="848994" cy="434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315" algn="l" rtl="0" eaLnBrk="0">
              <a:lnSpc>
                <a:spcPct val="83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Horse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transmi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ttance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6" name="picture 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99284" y="14065231"/>
            <a:ext cx="406431" cy="400080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89884" y="14103374"/>
            <a:ext cx="400050" cy="342863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074150" y="14084303"/>
            <a:ext cx="349234" cy="361935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6978665" y="14438535"/>
            <a:ext cx="59118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strength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8826515" y="14479558"/>
            <a:ext cx="774700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Interlock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8077183" y="14533081"/>
            <a:ext cx="384175" cy="106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65753" y="12477715"/>
            <a:ext cx="6445201" cy="6210311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5051400" y="7767070"/>
            <a:ext cx="5856604" cy="2475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32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Multi-gear control w</a:t>
            </a:r>
            <a:r>
              <a:rPr sz="32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 speed</a:t>
            </a:r>
            <a:endParaRPr sz="3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250" algn="l" rtl="0" eaLnBrk="0">
              <a:lnSpc>
                <a:spcPct val="96000"/>
              </a:lnSpc>
              <a:spcBef>
                <a:spcPts val="1625"/>
              </a:spcBef>
            </a:pPr>
            <a:r>
              <a:rPr sz="3600" b="1" kern="0" spc="-2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600" b="1" kern="0" spc="-2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600" b="1" kern="0" spc="-2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</a:t>
            </a: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600" b="1" kern="0" spc="-2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23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600" b="1" kern="0" spc="-3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</a:t>
            </a:r>
            <a:r>
              <a:rPr sz="23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endParaRPr sz="8300" baseline="-4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algn="l" rtl="0" eaLnBrk="0">
              <a:lnSpc>
                <a:spcPct val="82000"/>
              </a:lnSpc>
              <a:spcBef>
                <a:spcPts val="5"/>
              </a:spcBef>
            </a:pP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4295810" y="6512368"/>
            <a:ext cx="2118360" cy="501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3000"/>
              </a:lnSpc>
            </a:pP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85"/>
              </a:spcBef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4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10232999" y="11667228"/>
            <a:ext cx="55244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5"/>
              </a:lnSpc>
            </a:pPr>
            <a:r>
              <a:rPr sz="200" kern="0" spc="20" dirty="0">
                <a:solidFill>
                  <a:srgbClr val="40204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重</a:t>
            </a:r>
            <a:endParaRPr sz="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959002" y="11594225"/>
            <a:ext cx="947104" cy="794666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02885" y="6375342"/>
            <a:ext cx="787430" cy="66051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71600" y="7943850"/>
            <a:ext cx="13004800" cy="84963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1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4270355" y="6610694"/>
            <a:ext cx="6268084" cy="3769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60"/>
              </a:spcBef>
            </a:pP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5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3000"/>
              </a:lnSpc>
              <a:spcBef>
                <a:spcPts val="850"/>
              </a:spcBef>
            </a:pPr>
            <a:r>
              <a:rPr sz="2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Enjoy </a:t>
            </a:r>
            <a:r>
              <a:rPr sz="2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silky</a:t>
            </a:r>
            <a:r>
              <a:rPr sz="2800" b="1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easy to fall</a:t>
            </a:r>
            <a:r>
              <a:rPr sz="2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Upgrade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4645042" y="10684310"/>
            <a:ext cx="2641600" cy="1060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5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Constant force</a:t>
            </a: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spring</a:t>
            </a:r>
            <a:r>
              <a:rPr sz="15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 door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9315" algn="l" rtl="0" eaLnBrk="0">
              <a:lnSpc>
                <a:spcPct val="80000"/>
              </a:lnSpc>
              <a:spcBef>
                <a:spcPts val="220"/>
              </a:spcBef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push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pull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0" algn="l" rtl="0" eaLnBrk="0">
              <a:lnSpc>
                <a:spcPts val="1365"/>
              </a:lnSpc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Move up and</a:t>
            </a:r>
            <a:r>
              <a:rPr sz="10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 with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heart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8664608" y="11042147"/>
            <a:ext cx="2076450" cy="679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Hand-pull</a:t>
            </a:r>
            <a:r>
              <a:rPr sz="1500" b="1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sliding</a:t>
            </a:r>
            <a:r>
              <a:rPr sz="1500" b="1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45465" algn="l" rtl="0" eaLnBrk="0">
              <a:lnSpc>
                <a:spcPct val="81000"/>
              </a:lnSpc>
            </a:pP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(Old</a:t>
            </a:r>
            <a:r>
              <a:rPr sz="15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Model)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887037" y="6502400"/>
            <a:ext cx="603279" cy="62865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1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64042" y="14808175"/>
            <a:ext cx="6362703" cy="3879852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4270369" y="10413984"/>
            <a:ext cx="7181889" cy="3244826"/>
            <a:chOff x="0" y="0"/>
            <a:chExt cx="7181889" cy="3244826"/>
          </a:xfrm>
        </p:grpSpPr>
        <p:pic>
          <p:nvPicPr>
            <p:cNvPr id="200" name="picture 2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181889" cy="3244826"/>
            </a:xfrm>
            <a:prstGeom prst="rect">
              <a:avLst/>
            </a:prstGeom>
          </p:spPr>
        </p:pic>
        <p:sp>
          <p:nvSpPr>
            <p:cNvPr id="202" name="textbox 202"/>
            <p:cNvSpPr/>
            <p:nvPr/>
          </p:nvSpPr>
          <p:spPr>
            <a:xfrm>
              <a:off x="717519" y="409609"/>
              <a:ext cx="6184900" cy="28873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78250" algn="l" rtl="0" eaLnBrk="0">
                <a:lnSpc>
                  <a:spcPct val="81000"/>
                </a:lnSpc>
              </a:pPr>
              <a:r>
                <a:rPr sz="11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Sterilize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879850" algn="l" rtl="0" eaLnBrk="0">
                <a:lnSpc>
                  <a:spcPct val="82000"/>
                </a:lnSpc>
                <a:spcBef>
                  <a:spcPts val="545"/>
                </a:spcBef>
              </a:pPr>
              <a:r>
                <a:rPr sz="1800" b="1" kern="0" spc="-30" dirty="0">
                  <a:solidFill>
                    <a:srgbClr val="20607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UV</a:t>
              </a:r>
              <a:endParaRPr sz="1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77000"/>
                </a:lnSpc>
                <a:spcBef>
                  <a:spcPts val="455"/>
                </a:spcBef>
              </a:pPr>
              <a:r>
                <a:rPr sz="1500" kern="0" spc="-23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</a:t>
              </a:r>
              <a:r>
                <a:rPr sz="1500" kern="0" spc="1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   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    </a:t>
              </a:r>
              <a:r>
                <a:rPr sz="1000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Set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4000"/>
                </a:lnSpc>
                <a:spcBef>
                  <a:spcPts val="270"/>
                </a:spcBef>
              </a:pPr>
              <a:r>
                <a:rPr sz="900" kern="0" spc="10" dirty="0">
                  <a:solidFill>
                    <a:srgbClr val="90B0D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FILTER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050" algn="l" rtl="0" eaLnBrk="0">
                <a:lnSpc>
                  <a:spcPct val="89000"/>
                </a:lnSpc>
                <a:spcBef>
                  <a:spcPts val="240"/>
                </a:spcBef>
              </a:pPr>
              <a:r>
                <a:rPr sz="9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LIFE</a:t>
              </a:r>
              <a:r>
                <a:rPr sz="9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         </a:t>
              </a:r>
              <a:r>
                <a:rPr sz="9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LIFE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42950" algn="l" rtl="0" eaLnBrk="0">
                <a:lnSpc>
                  <a:spcPct val="82000"/>
                </a:lnSpc>
              </a:pPr>
              <a:endParaRPr sz="3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04" name="textbox 204"/>
          <p:cNvSpPr/>
          <p:nvPr/>
        </p:nvSpPr>
        <p:spPr>
          <a:xfrm>
            <a:off x="5629309" y="7671017"/>
            <a:ext cx="4445000" cy="1556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6080" indent="-1339215" algn="l" rtl="0" eaLnBrk="0">
              <a:lnSpc>
                <a:spcPct val="86000"/>
              </a:lnSpc>
            </a:pPr>
            <a:r>
              <a:rPr sz="29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 screen</a:t>
            </a:r>
            <a:r>
              <a:rPr sz="2900" b="1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 digital</a:t>
            </a:r>
            <a:r>
              <a:rPr sz="2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30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5"/>
              </a:spcBef>
            </a:pPr>
            <a:r>
              <a:rPr sz="31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 b</a:t>
            </a:r>
            <a:r>
              <a:rPr sz="31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uttons</a:t>
            </a:r>
            <a:r>
              <a:rPr sz="31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1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 eas</a:t>
            </a:r>
            <a:r>
              <a:rPr sz="31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</a:t>
            </a:r>
            <a:r>
              <a:rPr sz="31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3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6" name="textbox 206"/>
          <p:cNvSpPr/>
          <p:nvPr/>
        </p:nvSpPr>
        <p:spPr>
          <a:xfrm>
            <a:off x="4302111" y="6610694"/>
            <a:ext cx="2118360" cy="307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23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08" name="picture 2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60095" y="6515144"/>
            <a:ext cx="698463" cy="603161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4295810" y="6972256"/>
            <a:ext cx="1091564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400" b="1" kern="0" spc="2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8791548" y="13325456"/>
            <a:ext cx="44640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2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Socket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10309197" y="13327133"/>
            <a:ext cx="444500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2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Blower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12420624"/>
            <a:ext cx="8051818" cy="6267402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5089541" y="7949660"/>
            <a:ext cx="5218429" cy="1967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23265" algn="l" rtl="0" eaLnBrk="0">
              <a:lnSpc>
                <a:spcPct val="81000"/>
              </a:lnSpc>
            </a:pPr>
            <a:r>
              <a:rPr sz="3800" b="1" kern="0" spc="-90" dirty="0">
                <a:solidFill>
                  <a:srgbClr val="102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Thickened all-steel</a:t>
            </a:r>
            <a:endParaRPr sz="3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165" algn="l" rtl="0" eaLnBrk="0">
              <a:lnSpc>
                <a:spcPct val="66000"/>
              </a:lnSpc>
              <a:spcBef>
                <a:spcPts val="880"/>
              </a:spcBef>
            </a:pPr>
            <a:r>
              <a:rPr sz="2900" b="1" kern="0" spc="-6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Anti-rust and anti-corrosio</a:t>
            </a:r>
            <a:r>
              <a:rPr sz="2900" b="1" kern="0" spc="-7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63065" algn="l" rtl="0" eaLnBrk="0">
              <a:lnSpc>
                <a:spcPct val="81000"/>
              </a:lnSpc>
              <a:spcBef>
                <a:spcPts val="20"/>
              </a:spcBef>
            </a:pPr>
            <a:r>
              <a:rPr sz="2900" b="1" kern="0" spc="-7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 durable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1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shell</a:t>
            </a:r>
            <a:r>
              <a:rPr sz="1300" b="1" kern="0" spc="8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1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made of high-quality steel</a:t>
            </a:r>
            <a:r>
              <a:rPr sz="1300" b="1" kern="0" spc="8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1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r>
              <a:rPr sz="1300" b="1" kern="0" spc="-2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,which</a:t>
            </a:r>
            <a:r>
              <a:rPr sz="1300" b="1" kern="0" spc="9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easy to</a:t>
            </a:r>
            <a:r>
              <a:rPr sz="1300" b="1" kern="0" spc="5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2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clean.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0" name="textbox 220"/>
          <p:cNvSpPr/>
          <p:nvPr/>
        </p:nvSpPr>
        <p:spPr>
          <a:xfrm>
            <a:off x="4302111" y="6689901"/>
            <a:ext cx="2105660" cy="5226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9050" algn="l" rtl="0" eaLnBrk="0">
              <a:lnSpc>
                <a:spcPct val="95000"/>
              </a:lnSpc>
              <a:tabLst>
                <a:tab pos="1846580" algn="l"/>
              </a:tabLst>
            </a:pP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r>
              <a:rPr sz="22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3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3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3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300" kern="0" spc="-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strike="sngStrike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2" name="picture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08542" y="10337775"/>
            <a:ext cx="711232" cy="679499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458064" y="10337775"/>
            <a:ext cx="641336" cy="673127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66398" y="6584979"/>
            <a:ext cx="666791" cy="641267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896468" y="10388624"/>
            <a:ext cx="558837" cy="584175"/>
          </a:xfrm>
          <a:prstGeom prst="rect">
            <a:avLst/>
          </a:prstGeom>
        </p:spPr>
      </p:pic>
      <p:sp>
        <p:nvSpPr>
          <p:cNvPr id="230" name="textbox 230"/>
          <p:cNvSpPr/>
          <p:nvPr/>
        </p:nvSpPr>
        <p:spPr>
          <a:xfrm>
            <a:off x="7223156" y="11280779"/>
            <a:ext cx="1424305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6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Corrosion-resistant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2" name="textbox 232"/>
          <p:cNvSpPr/>
          <p:nvPr/>
        </p:nvSpPr>
        <p:spPr>
          <a:xfrm>
            <a:off x="9528152" y="11274406"/>
            <a:ext cx="124206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</a:pPr>
            <a:r>
              <a:rPr sz="1300" b="1" kern="0" spc="-60" dirty="0">
                <a:solidFill>
                  <a:srgbClr val="2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Does</a:t>
            </a:r>
            <a:r>
              <a:rPr sz="1300" b="1" kern="0" spc="110" dirty="0">
                <a:solidFill>
                  <a:srgbClr val="2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60" dirty="0">
                <a:solidFill>
                  <a:srgbClr val="2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deform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4" name="textbox 234"/>
          <p:cNvSpPr/>
          <p:nvPr/>
        </p:nvSpPr>
        <p:spPr>
          <a:xfrm>
            <a:off x="5108612" y="11289744"/>
            <a:ext cx="688340" cy="231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600" b="1" kern="0" spc="-8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1600" b="1" kern="0" spc="9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7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rus</a:t>
            </a:r>
            <a:r>
              <a:rPr sz="1600" b="1" kern="0" spc="-5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36" name="picture 2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594435" y="10687084"/>
            <a:ext cx="6384" cy="927110"/>
          </a:xfrm>
          <a:prstGeom prst="rect">
            <a:avLst/>
          </a:prstGeom>
        </p:spPr>
      </p:pic>
      <p:pic>
        <p:nvPicPr>
          <p:cNvPr id="238" name="picture 2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975713" y="10693455"/>
            <a:ext cx="6384" cy="92698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2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242" name="textbox 242"/>
          <p:cNvSpPr/>
          <p:nvPr/>
        </p:nvSpPr>
        <p:spPr>
          <a:xfrm>
            <a:off x="4283040" y="6826574"/>
            <a:ext cx="5816600" cy="2880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80000"/>
              </a:lnSpc>
            </a:pPr>
            <a:r>
              <a:rPr sz="23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635"/>
              </a:spcBef>
            </a:pP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400" b="1" kern="0" spc="2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  <a:spcBef>
                <a:spcPts val="845"/>
              </a:spcBef>
            </a:pPr>
            <a:r>
              <a:rPr sz="28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steel work surface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81200" indent="-495300" algn="l" rtl="0" eaLnBrk="0">
              <a:lnSpc>
                <a:spcPct val="78000"/>
              </a:lnSpc>
              <a:spcBef>
                <a:spcPts val="5"/>
              </a:spcBef>
            </a:pPr>
            <a:r>
              <a:rPr sz="29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 resis</a:t>
            </a:r>
            <a:r>
              <a:rPr sz="29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tance and</a:t>
            </a:r>
            <a:r>
              <a:rPr sz="2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9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dust</a:t>
            </a:r>
            <a:r>
              <a:rPr sz="2900" b="1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generation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2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246" name="textbox 246"/>
          <p:cNvSpPr/>
          <p:nvPr/>
        </p:nvSpPr>
        <p:spPr>
          <a:xfrm>
            <a:off x="4295810" y="6604322"/>
            <a:ext cx="6155690" cy="2550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0000"/>
              </a:lnSpc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385"/>
              </a:spcBef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400" b="1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62100" algn="l" rtl="0" eaLnBrk="0">
              <a:lnSpc>
                <a:spcPct val="81000"/>
              </a:lnSpc>
              <a:spcBef>
                <a:spcPts val="965"/>
              </a:spcBef>
            </a:pPr>
            <a:r>
              <a:rPr sz="32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Cite axial flow</a:t>
            </a:r>
            <a:r>
              <a:rPr sz="32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3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005"/>
              </a:lnSpc>
              <a:spcBef>
                <a:spcPts val="0"/>
              </a:spcBef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transmission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more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powerful and stable,reducing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output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picture 2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250" name="textbox 250"/>
          <p:cNvSpPr/>
          <p:nvPr/>
        </p:nvSpPr>
        <p:spPr>
          <a:xfrm>
            <a:off x="4302111" y="7053228"/>
            <a:ext cx="5573395" cy="2896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3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90750" algn="l" rtl="0" eaLnBrk="0">
              <a:lnSpc>
                <a:spcPct val="83000"/>
              </a:lnSpc>
              <a:spcBef>
                <a:spcPts val="875"/>
              </a:spcBef>
            </a:pPr>
            <a:r>
              <a:rPr sz="2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360°double</a:t>
            </a:r>
            <a:r>
              <a:rPr sz="29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row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66415" indent="-1510665" algn="l" rtl="0" eaLnBrk="0">
              <a:lnSpc>
                <a:spcPct val="85000"/>
              </a:lnSpc>
              <a:spcBef>
                <a:spcPts val="875"/>
              </a:spcBef>
            </a:pPr>
            <a:r>
              <a:rPr sz="29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Shock-absorbing gimbal</a:t>
            </a:r>
            <a:r>
              <a:rPr sz="2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pulley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23415" algn="l" rtl="0" eaLnBrk="0">
              <a:lnSpc>
                <a:spcPct val="85000"/>
              </a:lnSpc>
              <a:spcBef>
                <a:spcPts val="0"/>
              </a:spcBef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longer dif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ficult to move</a:t>
            </a:r>
            <a:r>
              <a:rPr sz="13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objects.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2" name="textbox 252"/>
          <p:cNvSpPr/>
          <p:nvPr/>
        </p:nvSpPr>
        <p:spPr>
          <a:xfrm>
            <a:off x="7331109" y="11163761"/>
            <a:ext cx="3295650" cy="208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1300" b="1" kern="0" spc="-2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Wear-resistant    </a:t>
            </a:r>
            <a:r>
              <a:rPr sz="1300" b="1" kern="0" spc="-3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</a:t>
            </a:r>
            <a:r>
              <a:rPr sz="2000" b="1" kern="0" spc="-30" baseline="300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Brakeable</a:t>
            </a:r>
            <a:endParaRPr sz="2000" baseline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4" name="textbox 254"/>
          <p:cNvSpPr/>
          <p:nvPr/>
        </p:nvSpPr>
        <p:spPr>
          <a:xfrm>
            <a:off x="4302111" y="6718634"/>
            <a:ext cx="2118360" cy="307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6" name="textbox 256"/>
          <p:cNvSpPr/>
          <p:nvPr/>
        </p:nvSpPr>
        <p:spPr>
          <a:xfrm>
            <a:off x="5222866" y="11117057"/>
            <a:ext cx="581659" cy="191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300" b="1" kern="0" spc="-7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2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260" name="textbox 260"/>
          <p:cNvSpPr/>
          <p:nvPr/>
        </p:nvSpPr>
        <p:spPr>
          <a:xfrm>
            <a:off x="4289425" y="7161454"/>
            <a:ext cx="5099050" cy="2752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82000"/>
              </a:lnSpc>
            </a:pPr>
            <a:r>
              <a:rPr sz="2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50"/>
              </a:lnSpc>
              <a:spcBef>
                <a:spcPts val="10"/>
              </a:spcBef>
            </a:pP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 bench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  <a:spcBef>
                <a:spcPts val="940"/>
              </a:spcBef>
            </a:pPr>
            <a:r>
              <a:rPr sz="31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Visualization 4mm</a:t>
            </a:r>
            <a:endParaRPr sz="3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97050" algn="l" rtl="0" eaLnBrk="0">
              <a:lnSpc>
                <a:spcPct val="88000"/>
              </a:lnSpc>
              <a:spcBef>
                <a:spcPts val="5"/>
              </a:spcBef>
            </a:pPr>
            <a:r>
              <a:rPr sz="29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 glass</a:t>
            </a:r>
            <a:r>
              <a:rPr sz="2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3100" b="1" kern="0" spc="-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endParaRPr sz="3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2" name="textbox 262"/>
          <p:cNvSpPr/>
          <p:nvPr/>
        </p:nvSpPr>
        <p:spPr>
          <a:xfrm>
            <a:off x="9134479" y="10302084"/>
            <a:ext cx="1413510" cy="657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1615" algn="l" rtl="0" eaLnBrk="0">
              <a:lnSpc>
                <a:spcPct val="82000"/>
              </a:lnSpc>
            </a:pPr>
            <a:r>
              <a:rPr sz="33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99%</a:t>
            </a:r>
            <a:endParaRPr sz="3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155"/>
              </a:spcBef>
            </a:pPr>
            <a:r>
              <a:rPr sz="16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Transmissivi</a:t>
            </a:r>
            <a:r>
              <a:rPr sz="1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4" name="textbox 264"/>
          <p:cNvSpPr/>
          <p:nvPr/>
        </p:nvSpPr>
        <p:spPr>
          <a:xfrm>
            <a:off x="7292968" y="10374275"/>
            <a:ext cx="1195069" cy="607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165" algn="l" rtl="0" eaLnBrk="0">
              <a:lnSpc>
                <a:spcPct val="83000"/>
              </a:lnSpc>
            </a:pPr>
            <a:r>
              <a:rPr sz="25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CCC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1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</a:t>
            </a:r>
            <a:r>
              <a:rPr sz="16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5451458" y="10323390"/>
            <a:ext cx="1006475" cy="651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31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4mm</a:t>
            </a:r>
            <a:endParaRPr sz="3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  <a:spcBef>
                <a:spcPts val="350"/>
              </a:spcBef>
            </a:pP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Thickness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icture 2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270" name="textbox 270"/>
          <p:cNvSpPr/>
          <p:nvPr/>
        </p:nvSpPr>
        <p:spPr>
          <a:xfrm>
            <a:off x="4829192" y="8351809"/>
            <a:ext cx="5953759" cy="9327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30350" algn="l" rtl="0" eaLnBrk="0">
              <a:lnSpc>
                <a:spcPct val="82000"/>
              </a:lnSpc>
            </a:pPr>
            <a:r>
              <a:rPr sz="3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Vertical/Hori</a:t>
            </a:r>
            <a:r>
              <a:rPr sz="3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zontal</a:t>
            </a:r>
            <a:endParaRPr sz="3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315" algn="l" rtl="0" eaLnBrk="0">
              <a:lnSpc>
                <a:spcPct val="83000"/>
              </a:lnSpc>
              <a:spcBef>
                <a:spcPts val="970"/>
              </a:spcBef>
            </a:pPr>
            <a:r>
              <a:rPr sz="32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Difference of air </a:t>
            </a:r>
            <a:r>
              <a:rPr sz="32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supply mode</a:t>
            </a:r>
            <a:endParaRPr sz="3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165" algn="l" rtl="0" eaLnBrk="0">
              <a:lnSpc>
                <a:spcPct val="84000"/>
              </a:lnSpc>
              <a:spcBef>
                <a:spcPts val="460"/>
              </a:spcBef>
            </a:pPr>
            <a:r>
              <a:rPr sz="1500" b="1" kern="0" spc="-4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1500" b="1" kern="0" spc="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4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kinds o</a:t>
            </a:r>
            <a:r>
              <a:rPr sz="1500" b="1" kern="0" spc="-5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 air supply way sterilization effect</a:t>
            </a:r>
            <a:r>
              <a:rPr sz="1500" b="1" kern="0" spc="8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the same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30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5"/>
              </a:spcBef>
            </a:pPr>
            <a:r>
              <a:rPr sz="2000" b="1" kern="0" spc="-30" baseline="500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1300" b="1" kern="0" spc="-3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30" baseline="500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1300" b="1" kern="0" spc="-3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30" baseline="500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supply</a:t>
            </a:r>
            <a:r>
              <a:rPr sz="1300" b="1" kern="0" spc="-3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300" b="1" kern="0" spc="-4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</a:t>
            </a: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Horizontal air supply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2" name="textbox 272"/>
          <p:cNvSpPr/>
          <p:nvPr/>
        </p:nvSpPr>
        <p:spPr>
          <a:xfrm>
            <a:off x="4372007" y="18004825"/>
            <a:ext cx="3352165" cy="511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3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filter is at the top</a:t>
            </a:r>
            <a:r>
              <a:rPr sz="13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</a:t>
            </a:r>
            <a:r>
              <a:rPr sz="1300" b="1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operating</a:t>
            </a:r>
            <a:r>
              <a:rPr sz="13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3565" algn="l" rtl="0" eaLnBrk="0">
              <a:lnSpc>
                <a:spcPts val="2550"/>
              </a:lnSpc>
            </a:pPr>
            <a:r>
              <a:rPr sz="13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Maintain top air c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irculation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8429631" y="17957930"/>
            <a:ext cx="2558414" cy="589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2415" algn="l" rtl="0" eaLnBrk="0">
              <a:lnSpc>
                <a:spcPts val="1430"/>
              </a:lnSpc>
            </a:pP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Filter</a:t>
            </a:r>
            <a:r>
              <a:rPr sz="10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0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</a:t>
            </a:r>
            <a:r>
              <a:rPr sz="10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</a:t>
            </a:r>
            <a:r>
              <a:rPr sz="10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13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Try</a:t>
            </a:r>
            <a:r>
              <a:rPr sz="1300" b="1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to</a:t>
            </a:r>
            <a:r>
              <a:rPr sz="1300" b="1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lean</a:t>
            </a:r>
            <a:r>
              <a:rPr sz="1300" b="1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against the</a:t>
            </a:r>
            <a:r>
              <a:rPr sz="13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4295810" y="7042453"/>
            <a:ext cx="2124710" cy="508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695"/>
              </a:lnSpc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00"/>
              </a:lnSpc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3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3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78" name="picture 2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842595" y="6927786"/>
            <a:ext cx="584209" cy="59067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282" name="textbox 282"/>
          <p:cNvSpPr/>
          <p:nvPr/>
        </p:nvSpPr>
        <p:spPr>
          <a:xfrm>
            <a:off x="4289425" y="6496381"/>
            <a:ext cx="6597650" cy="119957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80000"/>
              </a:lnSpc>
            </a:pPr>
            <a:r>
              <a:rPr sz="23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</a:t>
            </a:r>
            <a:r>
              <a:rPr sz="23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60"/>
              </a:spcBef>
            </a:pPr>
            <a:r>
              <a:rPr sz="13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3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8215" algn="l" rtl="0" eaLnBrk="0">
              <a:lnSpc>
                <a:spcPct val="83000"/>
              </a:lnSpc>
              <a:spcBef>
                <a:spcPts val="760"/>
              </a:spcBef>
            </a:pPr>
            <a:r>
              <a:rPr sz="25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Attention to</a:t>
            </a:r>
            <a:r>
              <a:rPr sz="25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detail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41550" algn="l" rtl="0" eaLnBrk="0">
              <a:lnSpc>
                <a:spcPct val="81000"/>
              </a:lnSpc>
              <a:spcBef>
                <a:spcPts val="690"/>
              </a:spcBef>
            </a:pPr>
            <a:r>
              <a:rPr sz="23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 Ass</a:t>
            </a:r>
            <a:r>
              <a:rPr sz="23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urance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395"/>
              </a:spcBef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Constant force s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pring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 door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41165" algn="l" rtl="0" eaLnBrk="0">
              <a:lnSpc>
                <a:spcPts val="1225"/>
              </a:lnSpc>
              <a:spcBef>
                <a:spcPts val="27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41165" algn="l" rtl="0" eaLnBrk="0">
              <a:lnSpc>
                <a:spcPct val="86000"/>
              </a:lnSpc>
              <a:spcBef>
                <a:spcPts val="605"/>
              </a:spcBef>
            </a:pP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</a:t>
            </a:r>
            <a:r>
              <a:rPr sz="20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</a:t>
            </a:r>
            <a:r>
              <a:rPr sz="2000" b="1" kern="0" spc="5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61815" algn="l" rtl="0" eaLnBrk="0">
              <a:lnSpc>
                <a:spcPts val="1225"/>
              </a:lnSpc>
              <a:spcBef>
                <a:spcPts val="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(Unique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50Q|850Q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picture 3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531350"/>
            <a:ext cx="4762500" cy="5321300"/>
          </a:xfrm>
          <a:prstGeom prst="rect">
            <a:avLst/>
          </a:prstGeom>
        </p:spPr>
      </p:pic>
      <p:sp>
        <p:nvSpPr>
          <p:cNvPr id="344" name="textbox 344"/>
          <p:cNvSpPr/>
          <p:nvPr/>
        </p:nvSpPr>
        <p:spPr>
          <a:xfrm>
            <a:off x="5797565" y="9752427"/>
            <a:ext cx="1250314" cy="4595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98000"/>
              </a:lnSpc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table</a:t>
            </a:r>
            <a:r>
              <a:rPr sz="13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</a:t>
            </a: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6915" algn="l" rtl="0" eaLnBrk="0">
              <a:lnSpc>
                <a:spcPct val="81000"/>
              </a:lnSpc>
              <a:spcBef>
                <a:spcPts val="305"/>
              </a:spcBef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10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  <a:spcBef>
                <a:spcPts val="160"/>
              </a:spcBef>
            </a:pPr>
            <a:r>
              <a:rPr sz="500" b="1" kern="0" spc="-20" dirty="0">
                <a:solidFill>
                  <a:srgbClr val="3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2265" algn="l" rtl="0" eaLnBrk="0">
              <a:lnSpc>
                <a:spcPct val="89000"/>
              </a:lnSpc>
              <a:spcBef>
                <a:spcPts val="155"/>
              </a:spcBef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5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copy</a:t>
            </a:r>
            <a:r>
              <a:rPr sz="5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8615" algn="l" rtl="0" eaLnBrk="0">
              <a:lnSpc>
                <a:spcPct val="87000"/>
              </a:lnSpc>
              <a:spcBef>
                <a:spcPts val="130"/>
              </a:spcBef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7715" algn="l" rtl="0" eaLnBrk="0">
              <a:lnSpc>
                <a:spcPct val="69000"/>
              </a:lnSpc>
              <a:spcBef>
                <a:spcPts val="155"/>
              </a:spcBef>
            </a:pPr>
            <a:r>
              <a:rPr sz="500" b="1" i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3715" algn="l" rtl="0" eaLnBrk="0">
              <a:lnSpc>
                <a:spcPct val="88000"/>
              </a:lnSpc>
              <a:spcBef>
                <a:spcPts val="150"/>
              </a:spcBef>
            </a:pPr>
            <a:r>
              <a:rPr sz="500" b="1" kern="0" spc="20" dirty="0">
                <a:solidFill>
                  <a:srgbClr val="201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500" b="1" kern="0" spc="30" dirty="0">
                <a:solidFill>
                  <a:srgbClr val="201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b="1" kern="0" spc="20" dirty="0">
                <a:solidFill>
                  <a:srgbClr val="201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</a:t>
            </a:r>
            <a:r>
              <a:rPr sz="500" b="1" kern="0" spc="10" dirty="0">
                <a:solidFill>
                  <a:srgbClr val="201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0" algn="l" rtl="0" eaLnBrk="0">
              <a:lnSpc>
                <a:spcPct val="87000"/>
              </a:lnSpc>
              <a:spcBef>
                <a:spcPts val="80"/>
              </a:spcBef>
            </a:pPr>
            <a:r>
              <a:rPr sz="500" b="1" kern="0" spc="10" dirty="0">
                <a:solidFill>
                  <a:srgbClr val="5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500" b="1" kern="0" spc="120" dirty="0">
                <a:solidFill>
                  <a:srgbClr val="5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10" dirty="0">
                <a:solidFill>
                  <a:srgbClr val="5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1965" algn="l" rtl="0" eaLnBrk="0">
              <a:lnSpc>
                <a:spcPct val="92000"/>
              </a:lnSpc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1A*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6" name="textbox 346"/>
          <p:cNvSpPr/>
          <p:nvPr/>
        </p:nvSpPr>
        <p:spPr>
          <a:xfrm>
            <a:off x="8636015" y="11151756"/>
            <a:ext cx="1258569" cy="3373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8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cord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algn="l" rtl="0" eaLnBrk="0">
              <a:lnSpc>
                <a:spcPct val="90000"/>
              </a:lnSpc>
              <a:spcBef>
                <a:spcPts val="215"/>
              </a:spcBef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 Cont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ct val="89000"/>
              </a:lnSpc>
              <a:spcBef>
                <a:spcPts val="0"/>
              </a:spcBef>
            </a:pPr>
            <a:r>
              <a:rPr sz="500" b="1" kern="0" spc="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Unique</a:t>
            </a:r>
            <a:r>
              <a:rPr sz="500" b="1" kern="0" spc="5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b="1" kern="0" spc="7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5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650Q\850</a:t>
            </a:r>
            <a:r>
              <a:rPr sz="500" b="1" kern="0" spc="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</a:t>
            </a:r>
            <a:r>
              <a:rPr sz="500" b="1" kern="0" spc="5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500" b="1" kern="0" spc="3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0" dirty="0">
                <a:solidFill>
                  <a:srgbClr val="4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8" name="textbox 348"/>
          <p:cNvSpPr/>
          <p:nvPr/>
        </p:nvSpPr>
        <p:spPr>
          <a:xfrm>
            <a:off x="7073916" y="9791138"/>
            <a:ext cx="3069589" cy="986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700" b="1" kern="0" spc="-7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20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0" name="textbox 350"/>
          <p:cNvSpPr/>
          <p:nvPr/>
        </p:nvSpPr>
        <p:spPr>
          <a:xfrm>
            <a:off x="7169165" y="13016445"/>
            <a:ext cx="1111250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93000"/>
              </a:lnSpc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copy of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5"/>
              </a:spcBef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warranty card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2" name="textbox 352"/>
          <p:cNvSpPr/>
          <p:nvPr/>
        </p:nvSpPr>
        <p:spPr>
          <a:xfrm>
            <a:off x="7562834" y="13368019"/>
            <a:ext cx="304165" cy="579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5"/>
              </a:lnSpc>
            </a:pPr>
            <a:r>
              <a:rPr sz="3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sunne</a:t>
            </a:r>
            <a:r>
              <a:rPr sz="300" kern="0" spc="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300" kern="0" spc="60" dirty="0">
                <a:solidFill>
                  <a:srgbClr val="FFFFFF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当位</a:t>
            </a:r>
            <a:endParaRPr sz="3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1+0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4" name="textbox 354"/>
          <p:cNvSpPr/>
          <p:nvPr/>
        </p:nvSpPr>
        <p:spPr>
          <a:xfrm>
            <a:off x="7572702" y="13820602"/>
            <a:ext cx="55880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5"/>
              </a:lnSpc>
            </a:pPr>
            <a:r>
              <a:rPr sz="200" kern="0" spc="2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上</a:t>
            </a:r>
            <a:endParaRPr sz="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356" name="picture 3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27934" y="14014439"/>
            <a:ext cx="292131" cy="298471"/>
          </a:xfrm>
          <a:prstGeom prst="rect">
            <a:avLst/>
          </a:prstGeom>
        </p:spPr>
      </p:pic>
      <p:sp>
        <p:nvSpPr>
          <p:cNvPr id="358" name="textbox 358"/>
          <p:cNvSpPr/>
          <p:nvPr/>
        </p:nvSpPr>
        <p:spPr>
          <a:xfrm>
            <a:off x="8018808" y="13350981"/>
            <a:ext cx="170814" cy="460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产度量合路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06045" algn="l" rtl="0" eaLnBrk="0">
              <a:lnSpc>
                <a:spcPts val="560"/>
              </a:lnSpc>
              <a:spcBef>
                <a:spcPts val="45"/>
              </a:spcBef>
            </a:pPr>
            <a:r>
              <a:rPr sz="1000" kern="0" spc="3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i11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0" name="textbox 360"/>
          <p:cNvSpPr/>
          <p:nvPr/>
        </p:nvSpPr>
        <p:spPr>
          <a:xfrm>
            <a:off x="7677134" y="14352007"/>
            <a:ext cx="222250" cy="107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0"/>
              </a:lnSpc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2550" algn="l" rtl="0" eaLnBrk="0">
              <a:lnSpc>
                <a:spcPts val="465"/>
              </a:lnSpc>
            </a:pP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80%%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picture 3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364" name="picture 3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26350" y="10337800"/>
            <a:ext cx="2514600" cy="3111500"/>
          </a:xfrm>
          <a:prstGeom prst="rect">
            <a:avLst/>
          </a:prstGeom>
        </p:spPr>
      </p:pic>
      <p:graphicFrame>
        <p:nvGraphicFramePr>
          <p:cNvPr id="366" name="table 366"/>
          <p:cNvGraphicFramePr>
            <a:graphicFrameLocks noGrp="1"/>
          </p:cNvGraphicFramePr>
          <p:nvPr/>
        </p:nvGraphicFramePr>
        <p:xfrm>
          <a:off x="5711840" y="10156825"/>
          <a:ext cx="1878964" cy="3517900"/>
        </p:xfrm>
        <a:graphic>
          <a:graphicData uri="http://schemas.openxmlformats.org/drawingml/2006/table">
            <a:tbl>
              <a:tblPr/>
              <a:tblGrid>
                <a:gridCol w="904239"/>
                <a:gridCol w="974725"/>
              </a:tblGrid>
              <a:tr h="3587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2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SN-VD-650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2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24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1945" algn="l" rtl="0" eaLnBrk="0">
                        <a:lnSpc>
                          <a:spcPts val="106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2245" indent="24765" algn="l" rtl="0" eaLnBrk="0">
                        <a:lnSpc>
                          <a:spcPct val="97000"/>
                        </a:lnSpc>
                        <a:spcBef>
                          <a:spcPts val="525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7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4795" algn="l" rtl="0" eaLnBrk="0">
                        <a:lnSpc>
                          <a:spcPct val="74000"/>
                        </a:lnSpc>
                        <a:spcBef>
                          <a:spcPts val="94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2245" algn="l" rtl="0" eaLnBrk="0">
                        <a:lnSpc>
                          <a:spcPts val="1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655" algn="l" rtl="0" eaLnBrk="0">
                        <a:lnSpc>
                          <a:spcPct val="93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575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5755" algn="l" rtl="0" eaLnBrk="0">
                        <a:lnSpc>
                          <a:spcPct val="97000"/>
                        </a:lnSpc>
                        <a:spcBef>
                          <a:spcPts val="61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43205" algn="l" rtl="0" eaLnBrk="0">
                        <a:lnSpc>
                          <a:spcPts val="1045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5755" algn="l" rtl="0" eaLnBrk="0">
                        <a:lnSpc>
                          <a:spcPts val="98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203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245" algn="l" rtl="0" eaLnBrk="0">
                        <a:lnSpc>
                          <a:spcPct val="81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4795" algn="l" rtl="0" eaLnBrk="0">
                        <a:lnSpc>
                          <a:spcPts val="97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15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First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5755" algn="l" rtl="0" eaLnBrk="0">
                        <a:lnSpc>
                          <a:spcPts val="605"/>
                        </a:lnSpc>
                        <a:spcBef>
                          <a:spcPts val="180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79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93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05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1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indent="-6985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5105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69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15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" indent="5016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3705" algn="l" rtl="0" eaLnBrk="0">
                        <a:lnSpc>
                          <a:spcPts val="104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1610" indent="-3746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3705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2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2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5505465" y="14503400"/>
            <a:ext cx="4711684" cy="857250"/>
            <a:chOff x="0" y="0"/>
            <a:chExt cx="4711684" cy="857250"/>
          </a:xfrm>
        </p:grpSpPr>
        <p:pic>
          <p:nvPicPr>
            <p:cNvPr id="368" name="picture 36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11684" cy="857250"/>
            </a:xfrm>
            <a:prstGeom prst="rect">
              <a:avLst/>
            </a:prstGeom>
          </p:spPr>
        </p:pic>
        <p:sp>
          <p:nvSpPr>
            <p:cNvPr id="370" name="textbox 370"/>
            <p:cNvSpPr/>
            <p:nvPr/>
          </p:nvSpPr>
          <p:spPr>
            <a:xfrm>
              <a:off x="-12700" y="-12700"/>
              <a:ext cx="4737100" cy="8870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78000"/>
                </a:lnSpc>
                <a:spcBef>
                  <a:spcPts val="5"/>
                </a:spcBef>
              </a:pPr>
              <a:r>
                <a:rPr sz="10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size:650*450*740mm            Work area size:485*400*460m</a:t>
              </a:r>
              <a:r>
                <a:rPr sz="10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ts val="1385"/>
                </a:lnSpc>
              </a:pP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manual m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easurement,if there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 any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95000"/>
                </a:lnSpc>
              </a:pPr>
              <a:r>
                <a:rPr sz="800" b="1" kern="0" spc="-10" dirty="0">
                  <a:solidFill>
                    <a:srgbClr val="50585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 please</a:t>
              </a:r>
              <a:r>
                <a:rPr sz="800" b="1" kern="0" spc="60" dirty="0">
                  <a:solidFill>
                    <a:srgbClr val="50585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-10" dirty="0">
                  <a:solidFill>
                    <a:srgbClr val="50585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prevail</a:t>
              </a:r>
              <a:r>
                <a:rPr sz="800" b="1" kern="0" spc="50" dirty="0">
                  <a:solidFill>
                    <a:srgbClr val="50585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-10" dirty="0">
                  <a:solidFill>
                    <a:srgbClr val="50585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800" b="1" kern="0" spc="50" dirty="0">
                  <a:solidFill>
                    <a:srgbClr val="50585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-10" dirty="0">
                  <a:solidFill>
                    <a:srgbClr val="50585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72" name="textbox 372"/>
          <p:cNvSpPr/>
          <p:nvPr/>
        </p:nvSpPr>
        <p:spPr>
          <a:xfrm>
            <a:off x="6210284" y="9577272"/>
            <a:ext cx="3123564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45"/>
              </a:lnSpc>
            </a:pPr>
            <a:r>
              <a:rPr sz="1800" b="1" kern="0" spc="-1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bench(econo</a:t>
            </a:r>
            <a:r>
              <a:rPr sz="1800" b="1" kern="0" spc="-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mic)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8191515" y="13989050"/>
            <a:ext cx="1346168" cy="361950"/>
            <a:chOff x="0" y="0"/>
            <a:chExt cx="1346168" cy="361950"/>
          </a:xfrm>
        </p:grpSpPr>
        <p:pic>
          <p:nvPicPr>
            <p:cNvPr id="374" name="picture 3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46168" cy="361950"/>
            </a:xfrm>
            <a:prstGeom prst="rect">
              <a:avLst/>
            </a:prstGeom>
          </p:spPr>
        </p:pic>
        <p:sp>
          <p:nvSpPr>
            <p:cNvPr id="376" name="textbox 376"/>
            <p:cNvSpPr/>
            <p:nvPr/>
          </p:nvSpPr>
          <p:spPr>
            <a:xfrm>
              <a:off x="-12700" y="-12700"/>
              <a:ext cx="1371600" cy="4165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015" algn="l" rtl="0" eaLnBrk="0">
                <a:lnSpc>
                  <a:spcPct val="78000"/>
                </a:lnSpc>
                <a:spcBef>
                  <a:spcPts val="5"/>
                </a:spcBef>
              </a:pPr>
              <a:r>
                <a:rPr sz="12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015" algn="l" rtl="0" eaLnBrk="0">
                <a:lnSpc>
                  <a:spcPts val="1380"/>
                </a:lnSpc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78" name="textbox 378"/>
          <p:cNvSpPr/>
          <p:nvPr/>
        </p:nvSpPr>
        <p:spPr>
          <a:xfrm>
            <a:off x="5714984" y="13728700"/>
            <a:ext cx="820419" cy="283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82000"/>
              </a:lnSpc>
            </a:pPr>
            <a:r>
              <a:rPr sz="1000" b="1" kern="0" spc="-20" dirty="0">
                <a:solidFill>
                  <a:srgbClr val="F02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*This</a:t>
            </a:r>
            <a:r>
              <a:rPr sz="1000" b="1" kern="0" spc="210" dirty="0">
                <a:solidFill>
                  <a:srgbClr val="F02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20" dirty="0">
                <a:solidFill>
                  <a:srgbClr val="F02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b="1" kern="0" spc="190" dirty="0">
                <a:solidFill>
                  <a:srgbClr val="F02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20" dirty="0">
                <a:solidFill>
                  <a:srgbClr val="F02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80"/>
              </a:spcBef>
            </a:pPr>
            <a:r>
              <a:rPr sz="1000" b="1" kern="0" spc="-10" dirty="0">
                <a:solidFill>
                  <a:srgbClr val="F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 shipping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picture 3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382" name="picture 3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26350" y="10331450"/>
            <a:ext cx="2514600" cy="3124200"/>
          </a:xfrm>
          <a:prstGeom prst="rect">
            <a:avLst/>
          </a:prstGeom>
        </p:spPr>
      </p:pic>
      <p:graphicFrame>
        <p:nvGraphicFramePr>
          <p:cNvPr id="384" name="table 384"/>
          <p:cNvGraphicFramePr>
            <a:graphicFrameLocks noGrp="1"/>
          </p:cNvGraphicFramePr>
          <p:nvPr/>
        </p:nvGraphicFramePr>
        <p:xfrm>
          <a:off x="5711840" y="10182225"/>
          <a:ext cx="1878964" cy="3491865"/>
        </p:xfrm>
        <a:graphic>
          <a:graphicData uri="http://schemas.openxmlformats.org/drawingml/2006/table">
            <a:tbl>
              <a:tblPr/>
              <a:tblGrid>
                <a:gridCol w="923289"/>
                <a:gridCol w="955675"/>
              </a:tblGrid>
              <a:tr h="352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SN-VD-650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 rowSpan="9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94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3695" algn="l" rtl="0" eaLnBrk="0">
                        <a:lnSpc>
                          <a:spcPts val="12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40"/>
                        </a:spcBef>
                      </a:pP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6075" algn="l" rtl="0" eaLnBrk="0">
                        <a:lnSpc>
                          <a:spcPct val="98000"/>
                        </a:lnSpc>
                        <a:spcBef>
                          <a:spcPts val="80"/>
                        </a:spcBef>
                      </a:pP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ct val="81000"/>
                        </a:lnSpc>
                        <a:spcBef>
                          <a:spcPts val="97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9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945" algn="l" rtl="0" eaLnBrk="0">
                        <a:lnSpc>
                          <a:spcPct val="88000"/>
                        </a:lnSpc>
                        <a:spcBef>
                          <a:spcPts val="8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ct val="88000"/>
                        </a:lnSpc>
                        <a:spcBef>
                          <a:spcPts val="7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2895" algn="l" rtl="0" eaLnBrk="0">
                        <a:lnSpc>
                          <a:spcPts val="11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6860" indent="-77470" algn="l" rtl="0" eaLnBrk="0">
                        <a:lnSpc>
                          <a:spcPct val="95000"/>
                        </a:lnSpc>
                        <a:spcBef>
                          <a:spcPts val="560"/>
                        </a:spcBef>
                      </a:pP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llumination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2395" algn="l" rtl="0" eaLnBrk="0">
                        <a:lnSpc>
                          <a:spcPct val="98000"/>
                        </a:lnSpc>
                        <a:spcBef>
                          <a:spcPts val="9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9060" indent="-12065" algn="l" rtl="0" eaLnBrk="0">
                        <a:lnSpc>
                          <a:spcPct val="90000"/>
                        </a:lnSpc>
                        <a:spcBef>
                          <a:spcPts val="131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310" indent="-50165" algn="l" rtl="0" eaLnBrk="0">
                        <a:lnSpc>
                          <a:spcPct val="90000"/>
                        </a:lnSpc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905" algn="l" rtl="0" eaLnBrk="0">
                        <a:lnSpc>
                          <a:spcPct val="85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890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8905" algn="l" rtl="0" eaLnBrk="0">
                        <a:lnSpc>
                          <a:spcPct val="97000"/>
                        </a:lnSpc>
                        <a:spcBef>
                          <a:spcPts val="56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7955" algn="l" rtl="0" eaLnBrk="0">
                        <a:lnSpc>
                          <a:spcPct val="82000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905" algn="l" rtl="0" eaLnBrk="0">
                        <a:lnSpc>
                          <a:spcPts val="980"/>
                        </a:lnSpc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90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8905" algn="l" rtl="0" eaLnBrk="0">
                        <a:lnSpc>
                          <a:spcPct val="91000"/>
                        </a:lnSpc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90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905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905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1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623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17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75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5518134" y="14497050"/>
            <a:ext cx="4699015" cy="863600"/>
            <a:chOff x="0" y="0"/>
            <a:chExt cx="4699015" cy="863600"/>
          </a:xfrm>
        </p:grpSpPr>
        <p:pic>
          <p:nvPicPr>
            <p:cNvPr id="386" name="picture 3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699015" cy="863600"/>
            </a:xfrm>
            <a:prstGeom prst="rect">
              <a:avLst/>
            </a:prstGeom>
          </p:spPr>
        </p:pic>
        <p:sp>
          <p:nvSpPr>
            <p:cNvPr id="388" name="textbox 388"/>
            <p:cNvSpPr/>
            <p:nvPr/>
          </p:nvSpPr>
          <p:spPr>
            <a:xfrm>
              <a:off x="-12700" y="-12700"/>
              <a:ext cx="4725034" cy="8928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211E)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2000"/>
                </a:lnSpc>
                <a:spcBef>
                  <a:spcPts val="132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size:650*450*840mm             Work   area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size:485*400*500mm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ts val="1075"/>
                </a:lnSpc>
                <a:spcBef>
                  <a:spcPts val="34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manual measurement,if there is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</a:t>
              </a: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90" name="textbox 390"/>
          <p:cNvSpPr/>
          <p:nvPr/>
        </p:nvSpPr>
        <p:spPr>
          <a:xfrm>
            <a:off x="6203950" y="9534754"/>
            <a:ext cx="3096895" cy="488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650"/>
              </a:lnSpc>
            </a:pPr>
            <a:r>
              <a:rPr sz="25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2500" b="1" kern="0" spc="57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2500" b="1" kern="0" spc="54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(tab</a:t>
            </a:r>
            <a:r>
              <a:rPr sz="2500" b="1" kern="0" spc="-1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le)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8191515" y="13982700"/>
            <a:ext cx="1346168" cy="374650"/>
            <a:chOff x="0" y="0"/>
            <a:chExt cx="1346168" cy="374650"/>
          </a:xfrm>
        </p:grpSpPr>
        <p:pic>
          <p:nvPicPr>
            <p:cNvPr id="392" name="picture 39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46168" cy="374650"/>
            </a:xfrm>
            <a:prstGeom prst="rect">
              <a:avLst/>
            </a:prstGeom>
          </p:spPr>
        </p:pic>
        <p:sp>
          <p:nvSpPr>
            <p:cNvPr id="394" name="textbox 394"/>
            <p:cNvSpPr/>
            <p:nvPr/>
          </p:nvSpPr>
          <p:spPr>
            <a:xfrm>
              <a:off x="-12700" y="-12700"/>
              <a:ext cx="1371600" cy="4406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0350" algn="l" rtl="0" eaLnBrk="0">
                <a:lnSpc>
                  <a:spcPct val="83000"/>
                </a:lnSpc>
              </a:pPr>
              <a:r>
                <a:rPr sz="1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1465" algn="l" rtl="0" eaLnBrk="0">
                <a:lnSpc>
                  <a:spcPct val="83000"/>
                </a:lnSpc>
                <a:spcBef>
                  <a:spcPts val="235"/>
                </a:spcBef>
              </a:pP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3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20015" y="10445750"/>
            <a:ext cx="2508218" cy="3067050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08634" y="10299700"/>
            <a:ext cx="1854231" cy="336550"/>
          </a:xfrm>
          <a:prstGeom prst="rect">
            <a:avLst/>
          </a:prstGeom>
        </p:spPr>
      </p:pic>
      <p:graphicFrame>
        <p:nvGraphicFramePr>
          <p:cNvPr id="402" name="table 402"/>
          <p:cNvGraphicFramePr>
            <a:graphicFrameLocks noGrp="1"/>
          </p:cNvGraphicFramePr>
          <p:nvPr/>
        </p:nvGraphicFramePr>
        <p:xfrm>
          <a:off x="5699125" y="10299700"/>
          <a:ext cx="1878965" cy="3456940"/>
        </p:xfrm>
        <a:graphic>
          <a:graphicData uri="http://schemas.openxmlformats.org/drawingml/2006/table">
            <a:tbl>
              <a:tblPr/>
              <a:tblGrid>
                <a:gridCol w="911225"/>
                <a:gridCol w="967739"/>
              </a:tblGrid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ts val="1225"/>
                        </a:lnSpc>
                      </a:pPr>
                      <a:r>
                        <a:rPr sz="1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SN-H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1925" algn="l" rtl="0" eaLnBrk="0">
                        <a:lnSpc>
                          <a:spcPct val="70000"/>
                        </a:lnSpc>
                      </a:pPr>
                      <a:r>
                        <a:rPr sz="1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D-650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17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945" indent="-127000" algn="l" rtl="0" eaLnBrk="0">
                        <a:lnSpc>
                          <a:spcPct val="114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3060" indent="-133350" algn="l" rtl="0" eaLnBrk="0">
                        <a:lnSpc>
                          <a:spcPct val="103000"/>
                        </a:lnSpc>
                        <a:spcBef>
                          <a:spcPts val="395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6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945" indent="1581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92000"/>
                        </a:lnSpc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00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15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0020" algn="l" rtl="0" eaLnBrk="0">
                        <a:lnSpc>
                          <a:spcPct val="97000"/>
                        </a:lnSpc>
                        <a:spcBef>
                          <a:spcPts val="66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ts val="1045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ts val="98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9245" indent="-114300" algn="l" rtl="0" eaLnBrk="0">
                        <a:lnSpc>
                          <a:spcPct val="86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algn="l" rtl="0" eaLnBrk="0">
                        <a:lnSpc>
                          <a:spcPct val="85000"/>
                        </a:lnSpc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002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23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019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384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1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99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45745" algn="l" rtl="0" eaLnBrk="0">
                        <a:lnSpc>
                          <a:spcPts val="980"/>
                        </a:lnSpc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892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695" indent="6350" algn="l" rtl="0" eaLnBrk="0">
                        <a:lnSpc>
                          <a:spcPct val="90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3855" algn="l" rtl="0" eaLnBrk="0">
                        <a:lnSpc>
                          <a:spcPts val="1485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310" indent="-17716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92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25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25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6" name="group 16"/>
          <p:cNvGrpSpPr/>
          <p:nvPr/>
        </p:nvGrpSpPr>
        <p:grpSpPr>
          <a:xfrm rot="21600000">
            <a:off x="5511800" y="14497050"/>
            <a:ext cx="4705350" cy="863600"/>
            <a:chOff x="0" y="0"/>
            <a:chExt cx="4705350" cy="863600"/>
          </a:xfrm>
        </p:grpSpPr>
        <p:pic>
          <p:nvPicPr>
            <p:cNvPr id="404" name="picture 40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406" name="textbox 406"/>
            <p:cNvSpPr/>
            <p:nvPr/>
          </p:nvSpPr>
          <p:spPr>
            <a:xfrm>
              <a:off x="-12700" y="-12700"/>
              <a:ext cx="4730750" cy="8928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212E)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2000"/>
                </a:lnSpc>
                <a:spcBef>
                  <a:spcPts val="112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size:650*450*840mm             Work   area   size:485*320*540mm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075"/>
                </a:lnSpc>
                <a:spcBef>
                  <a:spcPts val="34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manual measurement,if there is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</a:t>
              </a: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08" name="textbox 408"/>
          <p:cNvSpPr/>
          <p:nvPr/>
        </p:nvSpPr>
        <p:spPr>
          <a:xfrm>
            <a:off x="6191234" y="9526727"/>
            <a:ext cx="3122929" cy="498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720"/>
              </a:lnSpc>
            </a:pPr>
            <a:r>
              <a:rPr sz="2600" b="1" kern="0" spc="-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   bench(table)</a:t>
            </a:r>
            <a:endParaRPr sz="2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8191515" y="13989050"/>
            <a:ext cx="1352550" cy="368300"/>
            <a:chOff x="0" y="0"/>
            <a:chExt cx="1352550" cy="368300"/>
          </a:xfrm>
        </p:grpSpPr>
        <p:pic>
          <p:nvPicPr>
            <p:cNvPr id="410" name="picture 4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352550" cy="368300"/>
            </a:xfrm>
            <a:prstGeom prst="rect">
              <a:avLst/>
            </a:prstGeom>
          </p:spPr>
        </p:pic>
        <p:sp>
          <p:nvSpPr>
            <p:cNvPr id="412" name="textbox 412"/>
            <p:cNvSpPr/>
            <p:nvPr/>
          </p:nvSpPr>
          <p:spPr>
            <a:xfrm>
              <a:off x="-12700" y="-12700"/>
              <a:ext cx="1377950" cy="431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8915" algn="l" rtl="0" eaLnBrk="0">
                <a:lnSpc>
                  <a:spcPct val="81000"/>
                </a:lnSpc>
              </a:pPr>
              <a:r>
                <a:rPr sz="1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1465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13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picture 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416" name="picture 4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21350" y="10191750"/>
            <a:ext cx="1847850" cy="336550"/>
          </a:xfrm>
          <a:prstGeom prst="rect">
            <a:avLst/>
          </a:prstGeom>
        </p:spPr>
      </p:pic>
      <p:graphicFrame>
        <p:nvGraphicFramePr>
          <p:cNvPr id="418" name="table 418"/>
          <p:cNvGraphicFramePr>
            <a:graphicFrameLocks noGrp="1"/>
          </p:cNvGraphicFramePr>
          <p:nvPr/>
        </p:nvGraphicFramePr>
        <p:xfrm>
          <a:off x="5711840" y="10191750"/>
          <a:ext cx="1885314" cy="3818890"/>
        </p:xfrm>
        <a:graphic>
          <a:graphicData uri="http://schemas.openxmlformats.org/drawingml/2006/table">
            <a:tbl>
              <a:tblPr/>
              <a:tblGrid>
                <a:gridCol w="904875"/>
                <a:gridCol w="980439"/>
              </a:tblGrid>
              <a:tr h="33591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</a:pP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SN-VD-850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310" indent="-100965" algn="l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210" indent="-76200" algn="l" rtl="0" eaLnBrk="0">
                        <a:lnSpc>
                          <a:spcPct val="89000"/>
                        </a:lnSpc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7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63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6370" algn="l" rtl="0" eaLnBrk="0">
                        <a:lnSpc>
                          <a:spcPct val="97000"/>
                        </a:lnSpc>
                        <a:spcBef>
                          <a:spcPts val="61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ct val="71000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845" indent="15875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9245" indent="-9525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637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23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845" algn="l" rtl="0" eaLnBrk="0">
                        <a:lnSpc>
                          <a:spcPct val="88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3845" algn="l" rtl="0" eaLnBrk="0">
                        <a:lnSpc>
                          <a:spcPct val="97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1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4010" indent="-1581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74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892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060" indent="-31115" algn="l" rtl="0" eaLnBrk="0">
                        <a:lnSpc>
                          <a:spcPct val="90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0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210" indent="-272415" algn="l" rtl="0" eaLnBrk="0">
                        <a:lnSpc>
                          <a:spcPct val="93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0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9395" indent="-1270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20" name="picture 4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20015" y="10769600"/>
            <a:ext cx="2533650" cy="24003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5511800" y="14497050"/>
            <a:ext cx="4705350" cy="863600"/>
            <a:chOff x="0" y="0"/>
            <a:chExt cx="4705350" cy="863600"/>
          </a:xfrm>
        </p:grpSpPr>
        <p:pic>
          <p:nvPicPr>
            <p:cNvPr id="422" name="picture 4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424" name="textbox 424"/>
            <p:cNvSpPr/>
            <p:nvPr/>
          </p:nvSpPr>
          <p:spPr>
            <a:xfrm>
              <a:off x="-12700" y="-12700"/>
              <a:ext cx="4730750" cy="8928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213E)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2000"/>
                </a:lnSpc>
                <a:spcBef>
                  <a:spcPts val="112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size:875*535*870mm             Work   area   size:700*480*510mm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075"/>
                </a:lnSpc>
                <a:spcBef>
                  <a:spcPts val="34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manual measurement,if there is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</a:t>
              </a: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26" name="textbox 426"/>
          <p:cNvSpPr/>
          <p:nvPr/>
        </p:nvSpPr>
        <p:spPr>
          <a:xfrm>
            <a:off x="6178565" y="9541104"/>
            <a:ext cx="3109595" cy="488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650"/>
              </a:lnSpc>
            </a:pPr>
            <a:r>
              <a:rPr sz="25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2500" b="1" kern="0" spc="1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5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2500" b="1" kern="0" spc="5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25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2500" b="1" kern="0" spc="5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8191515" y="13989050"/>
            <a:ext cx="1352550" cy="368300"/>
            <a:chOff x="0" y="0"/>
            <a:chExt cx="1352550" cy="368300"/>
          </a:xfrm>
        </p:grpSpPr>
        <p:pic>
          <p:nvPicPr>
            <p:cNvPr id="428" name="picture 4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352550" cy="368300"/>
            </a:xfrm>
            <a:prstGeom prst="rect">
              <a:avLst/>
            </a:prstGeom>
          </p:spPr>
        </p:pic>
        <p:sp>
          <p:nvSpPr>
            <p:cNvPr id="430" name="textbox 430"/>
            <p:cNvSpPr/>
            <p:nvPr/>
          </p:nvSpPr>
          <p:spPr>
            <a:xfrm>
              <a:off x="-12700" y="-12700"/>
              <a:ext cx="1377950" cy="431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8915" algn="l" rtl="0" eaLnBrk="0">
                <a:lnSpc>
                  <a:spcPct val="81000"/>
                </a:lnSpc>
              </a:pPr>
              <a:r>
                <a:rPr sz="1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8450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13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picture 4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434" name="picture 4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21350" y="10140950"/>
            <a:ext cx="1854184" cy="336550"/>
          </a:xfrm>
          <a:prstGeom prst="rect">
            <a:avLst/>
          </a:prstGeom>
        </p:spPr>
      </p:pic>
      <p:graphicFrame>
        <p:nvGraphicFramePr>
          <p:cNvPr id="436" name="table 436"/>
          <p:cNvGraphicFramePr>
            <a:graphicFrameLocks noGrp="1"/>
          </p:cNvGraphicFramePr>
          <p:nvPr/>
        </p:nvGraphicFramePr>
        <p:xfrm>
          <a:off x="5718175" y="10140950"/>
          <a:ext cx="1866900" cy="3799840"/>
        </p:xfrm>
        <a:graphic>
          <a:graphicData uri="http://schemas.openxmlformats.org/drawingml/2006/table">
            <a:tbl>
              <a:tblPr/>
              <a:tblGrid>
                <a:gridCol w="923925"/>
                <a:gridCol w="942975"/>
              </a:tblGrid>
              <a:tr h="3365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SN-HD-850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03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11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2580" algn="l" rtl="0" eaLnBrk="0">
                        <a:lnSpc>
                          <a:spcPct val="68000"/>
                        </a:lnSpc>
                        <a:spcBef>
                          <a:spcPts val="3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92000"/>
                        </a:lnSpc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19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15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 rowSpan="10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9090" indent="-139700" algn="l" rtl="0" eaLnBrk="0">
                        <a:lnSpc>
                          <a:spcPct val="10200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 number</a:t>
                      </a:r>
                      <a:r>
                        <a:rPr sz="7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ct val="81000"/>
                        </a:lnSpc>
                        <a:spcBef>
                          <a:spcPts val="102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9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945" algn="l" rtl="0" eaLnBrk="0">
                        <a:lnSpc>
                          <a:spcPct val="88000"/>
                        </a:lnSpc>
                        <a:spcBef>
                          <a:spcPts val="71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ct val="88000"/>
                        </a:lnSpc>
                        <a:spcBef>
                          <a:spcPts val="8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2895" algn="l" rtl="0" eaLnBrk="0">
                        <a:lnSpc>
                          <a:spcPts val="11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7495" indent="-76200" algn="l" rtl="0" eaLnBrk="0">
                        <a:lnSpc>
                          <a:spcPct val="88000"/>
                        </a:lnSpc>
                        <a:spcBef>
                          <a:spcPts val="71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1150"/>
                        </a:lnSpc>
                        <a:spcBef>
                          <a:spcPts val="770"/>
                        </a:spcBef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9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2710" indent="-5715" algn="l" rtl="0" eaLnBrk="0">
                        <a:lnSpc>
                          <a:spcPct val="90000"/>
                        </a:lnSpc>
                        <a:spcBef>
                          <a:spcPts val="10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310" indent="-50165" algn="l" rtl="0" eaLnBrk="0">
                        <a:lnSpc>
                          <a:spcPct val="90000"/>
                        </a:lnSpc>
                        <a:spcBef>
                          <a:spcPts val="980"/>
                        </a:spcBef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3195" algn="l" rtl="0" eaLnBrk="0">
                        <a:lnSpc>
                          <a:spcPct val="94000"/>
                        </a:lnSpc>
                        <a:spcBef>
                          <a:spcPts val="71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7320" algn="l" rtl="0" eaLnBrk="0">
                        <a:lnSpc>
                          <a:spcPct val="71000"/>
                        </a:lnSpc>
                        <a:spcBef>
                          <a:spcPts val="90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ts val="980"/>
                        </a:lnSpc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88000"/>
                        </a:lnSpc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192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23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1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6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ts val="104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57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7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38" name="picture 4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45400" y="10820400"/>
            <a:ext cx="2470165" cy="2336800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5518134" y="14497050"/>
            <a:ext cx="4705350" cy="863600"/>
            <a:chOff x="0" y="0"/>
            <a:chExt cx="4705350" cy="863600"/>
          </a:xfrm>
        </p:grpSpPr>
        <p:pic>
          <p:nvPicPr>
            <p:cNvPr id="440" name="picture 4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442" name="textbox 442"/>
            <p:cNvSpPr/>
            <p:nvPr/>
          </p:nvSpPr>
          <p:spPr>
            <a:xfrm>
              <a:off x="-12700" y="-12700"/>
              <a:ext cx="4731384" cy="8928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214E)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6000"/>
                </a:lnSpc>
                <a:spcBef>
                  <a:spcPts val="1125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size:875*535*870mm             Work   area   size:700*400*550mm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075"/>
                </a:lnSpc>
                <a:spcBef>
                  <a:spcPts val="2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manual measurement,if there is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</a:t>
              </a: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44" name="textbox 444"/>
          <p:cNvSpPr/>
          <p:nvPr/>
        </p:nvSpPr>
        <p:spPr>
          <a:xfrm>
            <a:off x="6178565" y="9560154"/>
            <a:ext cx="3109595" cy="488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650"/>
              </a:lnSpc>
            </a:pPr>
            <a:r>
              <a:rPr sz="25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2500" b="1" kern="0" spc="1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5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2500" b="1" kern="0" spc="5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25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r>
              <a:rPr sz="2500" b="1" kern="0" spc="5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8191515" y="13989050"/>
            <a:ext cx="1352550" cy="368300"/>
            <a:chOff x="0" y="0"/>
            <a:chExt cx="1352550" cy="368300"/>
          </a:xfrm>
        </p:grpSpPr>
        <p:pic>
          <p:nvPicPr>
            <p:cNvPr id="446" name="picture 4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352550" cy="368300"/>
            </a:xfrm>
            <a:prstGeom prst="rect">
              <a:avLst/>
            </a:prstGeom>
          </p:spPr>
        </p:pic>
        <p:sp>
          <p:nvSpPr>
            <p:cNvPr id="448" name="textbox 448"/>
            <p:cNvSpPr/>
            <p:nvPr/>
          </p:nvSpPr>
          <p:spPr>
            <a:xfrm>
              <a:off x="-12700" y="-12700"/>
              <a:ext cx="1377950" cy="431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8915" algn="l" rtl="0" eaLnBrk="0">
                <a:lnSpc>
                  <a:spcPct val="81000"/>
                </a:lnSpc>
              </a:pPr>
              <a:r>
                <a:rPr sz="13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8450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13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picture 4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452" name="picture 4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96215" y="10217150"/>
            <a:ext cx="2400300" cy="4229100"/>
          </a:xfrm>
          <a:prstGeom prst="rect">
            <a:avLst/>
          </a:prstGeom>
        </p:spPr>
      </p:pic>
      <p:pic>
        <p:nvPicPr>
          <p:cNvPr id="454" name="picture 4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27684" y="10179050"/>
            <a:ext cx="1841515" cy="336550"/>
          </a:xfrm>
          <a:prstGeom prst="rect">
            <a:avLst/>
          </a:prstGeom>
        </p:spPr>
      </p:pic>
      <p:graphicFrame>
        <p:nvGraphicFramePr>
          <p:cNvPr id="456" name="table 456"/>
          <p:cNvGraphicFramePr>
            <a:graphicFrameLocks noGrp="1"/>
          </p:cNvGraphicFramePr>
          <p:nvPr/>
        </p:nvGraphicFramePr>
        <p:xfrm>
          <a:off x="5705459" y="10179050"/>
          <a:ext cx="1885950" cy="3818890"/>
        </p:xfrm>
        <a:graphic>
          <a:graphicData uri="http://schemas.openxmlformats.org/drawingml/2006/table">
            <a:tbl>
              <a:tblPr/>
              <a:tblGrid>
                <a:gridCol w="911225"/>
                <a:gridCol w="974725"/>
              </a:tblGrid>
              <a:tr h="3302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9100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</a:pPr>
                      <a:r>
                        <a:rPr sz="2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SN-CJ-1G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indent="-100965" algn="l" rtl="0" eaLnBrk="0">
                        <a:lnSpc>
                          <a:spcPct val="119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6860" indent="-63500" algn="l" rtl="0" eaLnBrk="0">
                        <a:lnSpc>
                          <a:spcPct val="102000"/>
                        </a:lnSpc>
                        <a:spcBef>
                          <a:spcPts val="340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7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indent="15811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35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r>
                        <a:rPr sz="1100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1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1100" kern="0" spc="8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ct val="97000"/>
                        </a:lnSpc>
                        <a:spcBef>
                          <a:spcPts val="43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ts val="1045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35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945" indent="-95250" algn="l" rtl="0" eaLnBrk="0">
                        <a:lnSpc>
                          <a:spcPct val="109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6545" algn="l" rtl="0" eaLnBrk="0">
                        <a:lnSpc>
                          <a:spcPct val="88000"/>
                        </a:lnSpc>
                        <a:spcBef>
                          <a:spcPts val="6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65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720" algn="l" rtl="0" eaLnBrk="0">
                        <a:lnSpc>
                          <a:spcPct val="85000"/>
                        </a:lnSpc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23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7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1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indent="-15811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72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239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72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695" indent="1270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02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indent="-26035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02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0345" algn="l" rtl="0" eaLnBrk="0">
                        <a:lnSpc>
                          <a:spcPct val="94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457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020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8" name="group 28"/>
          <p:cNvGrpSpPr/>
          <p:nvPr/>
        </p:nvGrpSpPr>
        <p:grpSpPr>
          <a:xfrm rot="21600000">
            <a:off x="5511800" y="14497050"/>
            <a:ext cx="4705350" cy="863600"/>
            <a:chOff x="0" y="0"/>
            <a:chExt cx="4705350" cy="863600"/>
          </a:xfrm>
        </p:grpSpPr>
        <p:pic>
          <p:nvPicPr>
            <p:cNvPr id="458" name="picture 4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460" name="textbox 460"/>
            <p:cNvSpPr/>
            <p:nvPr/>
          </p:nvSpPr>
          <p:spPr>
            <a:xfrm>
              <a:off x="-12700" y="-12700"/>
              <a:ext cx="4730750" cy="889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215E)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6000"/>
                </a:lnSpc>
                <a:spcBef>
                  <a:spcPts val="1125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size:875*535*1565mm           Work   area   size:700*400*550mm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075"/>
                </a:lnSpc>
                <a:spcBef>
                  <a:spcPts val="2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110"/>
                </a:lnSpc>
                <a:spcBef>
                  <a:spcPts val="35"/>
                </a:spcBef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prevail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                   </a:t>
              </a:r>
              <a:r>
                <a:rPr sz="700" kern="0" spc="0" baseline="-4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……</a:t>
              </a:r>
              <a:r>
                <a:rPr sz="4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   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          </a:t>
              </a:r>
              <a:r>
                <a:rPr sz="700" kern="0" spc="-10" baseline="-4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…</a:t>
              </a:r>
              <a:endParaRPr sz="700" baseline="-4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62" name="textbox 462"/>
          <p:cNvSpPr/>
          <p:nvPr/>
        </p:nvSpPr>
        <p:spPr>
          <a:xfrm>
            <a:off x="6153134" y="9598355"/>
            <a:ext cx="3122295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90"/>
              </a:lnSpc>
            </a:pPr>
            <a:r>
              <a:rPr sz="1600" b="1" kern="0" spc="-3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wo</a:t>
            </a:r>
            <a:r>
              <a:rPr sz="1600" b="1" kern="0" spc="-4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rkbench(floor type)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picture 4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466" name="picture 4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66034" y="10134600"/>
            <a:ext cx="2235231" cy="4222750"/>
          </a:xfrm>
          <a:prstGeom prst="rect">
            <a:avLst/>
          </a:prstGeom>
        </p:spPr>
      </p:pic>
      <p:pic>
        <p:nvPicPr>
          <p:cNvPr id="468" name="picture 4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27684" y="10179050"/>
            <a:ext cx="1841515" cy="336550"/>
          </a:xfrm>
          <a:prstGeom prst="rect">
            <a:avLst/>
          </a:prstGeom>
        </p:spPr>
      </p:pic>
      <p:graphicFrame>
        <p:nvGraphicFramePr>
          <p:cNvPr id="470" name="table 470"/>
          <p:cNvGraphicFramePr>
            <a:graphicFrameLocks noGrp="1"/>
          </p:cNvGraphicFramePr>
          <p:nvPr/>
        </p:nvGraphicFramePr>
        <p:xfrm>
          <a:off x="5711840" y="10179050"/>
          <a:ext cx="1878964" cy="3806190"/>
        </p:xfrm>
        <a:graphic>
          <a:graphicData uri="http://schemas.openxmlformats.org/drawingml/2006/table">
            <a:tbl>
              <a:tblPr/>
              <a:tblGrid>
                <a:gridCol w="904239"/>
                <a:gridCol w="974725"/>
              </a:tblGrid>
              <a:tr h="3302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9100" algn="l" rtl="0" eaLnBrk="0">
                        <a:lnSpc>
                          <a:spcPct val="67000"/>
                        </a:lnSpc>
                        <a:spcBef>
                          <a:spcPts val="0"/>
                        </a:spcBef>
                      </a:pPr>
                      <a:r>
                        <a:rPr sz="2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SN-CJ-1D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034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1100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89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945" algn="l" rtl="0" eaLnBrk="0">
                        <a:lnSpc>
                          <a:spcPts val="104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640" algn="l" rtl="0" eaLnBrk="0">
                        <a:lnSpc>
                          <a:spcPct val="85000"/>
                        </a:lnSpc>
                      </a:pPr>
                      <a:r>
                        <a:rPr sz="1100" b="1" kern="0" spc="-2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1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7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9705" algn="l" rtl="0" eaLnBrk="0">
                        <a:lnSpc>
                          <a:spcPct val="95000"/>
                        </a:lnSpc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654">
                <a:tc>
                  <a:txBody>
                    <a:bodyPr/>
                    <a:lstStyle/>
                    <a:p>
                      <a:pPr marL="27114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683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005" algn="l" rtl="0" eaLnBrk="0">
                        <a:lnSpc>
                          <a:spcPts val="1045"/>
                        </a:lnSpc>
                      </a:pP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2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1145" indent="15811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9245" indent="-952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00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700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84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005" algn="l" rtl="0" eaLnBrk="0">
                        <a:lnSpc>
                          <a:spcPct val="98000"/>
                        </a:lnSpc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9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310" indent="-15811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5105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1455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" indent="1270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7190" algn="l" rtl="0" eaLnBrk="0">
                        <a:lnSpc>
                          <a:spcPts val="1485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1145" indent="-25400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7190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399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3939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7190" algn="l" rtl="0" eaLnBrk="0">
                        <a:lnSpc>
                          <a:spcPct val="86000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7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7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" name="group 30"/>
          <p:cNvGrpSpPr/>
          <p:nvPr/>
        </p:nvGrpSpPr>
        <p:grpSpPr>
          <a:xfrm rot="21600000">
            <a:off x="5511800" y="14497050"/>
            <a:ext cx="4711683" cy="863600"/>
            <a:chOff x="0" y="0"/>
            <a:chExt cx="4711683" cy="863600"/>
          </a:xfrm>
        </p:grpSpPr>
        <p:pic>
          <p:nvPicPr>
            <p:cNvPr id="472" name="picture 47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1683" cy="863600"/>
            </a:xfrm>
            <a:prstGeom prst="rect">
              <a:avLst/>
            </a:prstGeom>
          </p:spPr>
        </p:pic>
        <p:sp>
          <p:nvSpPr>
            <p:cNvPr id="474" name="textbox 474"/>
            <p:cNvSpPr/>
            <p:nvPr/>
          </p:nvSpPr>
          <p:spPr>
            <a:xfrm>
              <a:off x="-12700" y="-12700"/>
              <a:ext cx="4737100" cy="9150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360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216E)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:875*535*1565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Work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area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:700*480*510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76" name="textbox 476"/>
          <p:cNvSpPr/>
          <p:nvPr/>
        </p:nvSpPr>
        <p:spPr>
          <a:xfrm>
            <a:off x="5651500" y="15062454"/>
            <a:ext cx="3277234" cy="308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75"/>
              </a:lnSpc>
            </a:pP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Note:the above dimensions are manua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measurement,if there is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error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20"/>
              </a:lnSpc>
              <a:spcBef>
                <a:spcPts val="35"/>
              </a:spcBef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please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preva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</a:t>
            </a:r>
            <a:r>
              <a:rPr sz="7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kind!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</a:t>
            </a:r>
            <a:r>
              <a:rPr sz="700" kern="0" spc="-10" baseline="-4400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……</a:t>
            </a:r>
            <a:endParaRPr sz="700" baseline="-44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478" name="textbox 478"/>
          <p:cNvSpPr/>
          <p:nvPr/>
        </p:nvSpPr>
        <p:spPr>
          <a:xfrm>
            <a:off x="6191234" y="9579305"/>
            <a:ext cx="3128645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90"/>
              </a:lnSpc>
            </a:pPr>
            <a:r>
              <a:rPr sz="1600" b="1" kern="0" spc="-3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workben</a:t>
            </a:r>
            <a:r>
              <a:rPr sz="1600" b="1" kern="0" spc="-4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ch(floor type)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picture 4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482" name="picture 4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00965" y="10496550"/>
            <a:ext cx="2571750" cy="3054350"/>
          </a:xfrm>
          <a:prstGeom prst="rect">
            <a:avLst/>
          </a:prstGeom>
        </p:spPr>
      </p:pic>
      <p:graphicFrame>
        <p:nvGraphicFramePr>
          <p:cNvPr id="484" name="table 484"/>
          <p:cNvGraphicFramePr>
            <a:graphicFrameLocks noGrp="1"/>
          </p:cNvGraphicFramePr>
          <p:nvPr/>
        </p:nvGraphicFramePr>
        <p:xfrm>
          <a:off x="5705459" y="10131425"/>
          <a:ext cx="1885950" cy="4127500"/>
        </p:xfrm>
        <a:graphic>
          <a:graphicData uri="http://schemas.openxmlformats.org/drawingml/2006/table">
            <a:tbl>
              <a:tblPr/>
              <a:tblGrid>
                <a:gridCol w="911225"/>
                <a:gridCol w="974725"/>
              </a:tblGrid>
              <a:tr h="3587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338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2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2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2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CJ</a:t>
                      </a:r>
                      <a:r>
                        <a:rPr sz="2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-2D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indent="-100965" algn="l" rtl="0" eaLnBrk="0">
                        <a:lnSpc>
                          <a:spcPct val="124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indent="-1143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7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93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00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800" kern="0" spc="1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295" indent="1587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ts val="980"/>
                        </a:lnSpc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5595" indent="-952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indent="-19050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r>
                        <a:rPr sz="800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654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54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19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210" indent="-6286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337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19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082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" indent="9525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indent="-272415" algn="l" rtl="0" eaLnBrk="0">
                        <a:lnSpc>
                          <a:spcPct val="93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ts val="1485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" algn="l" rtl="0" eaLnBrk="0">
                        <a:lnSpc>
                          <a:spcPts val="104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8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socket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295" indent="-571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4655" algn="l" rtl="0" eaLnBrk="0">
                        <a:lnSpc>
                          <a:spcPts val="136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2" name="group 32"/>
          <p:cNvGrpSpPr/>
          <p:nvPr/>
        </p:nvGrpSpPr>
        <p:grpSpPr>
          <a:xfrm rot="21600000">
            <a:off x="5511800" y="14497050"/>
            <a:ext cx="4705350" cy="863600"/>
            <a:chOff x="0" y="0"/>
            <a:chExt cx="4705350" cy="863600"/>
          </a:xfrm>
        </p:grpSpPr>
        <p:pic>
          <p:nvPicPr>
            <p:cNvPr id="486" name="picture 4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488" name="textbox 488"/>
            <p:cNvSpPr/>
            <p:nvPr/>
          </p:nvSpPr>
          <p:spPr>
            <a:xfrm>
              <a:off x="139700" y="164579"/>
              <a:ext cx="3919220" cy="7143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Cleanliness:100@≥0.5um(US</a:t>
              </a:r>
              <a:r>
                <a:rPr sz="900" b="1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217E)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105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size:1285*535*1580mm         Work   area   size:1110*480*510mm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75"/>
                </a:lnSpc>
                <a:spcBef>
                  <a:spcPts val="2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47165" algn="l" rtl="0" eaLnBrk="0">
                <a:lnSpc>
                  <a:spcPts val="315"/>
                </a:lnSpc>
                <a:spcBef>
                  <a:spcPts val="125"/>
                </a:spcBef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endParaRPr sz="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90" name="textbox 490"/>
          <p:cNvSpPr/>
          <p:nvPr/>
        </p:nvSpPr>
        <p:spPr>
          <a:xfrm>
            <a:off x="6216665" y="9657181"/>
            <a:ext cx="3007360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20"/>
              </a:lnSpc>
            </a:pPr>
            <a:r>
              <a:rPr sz="1500" b="1" kern="0" spc="-1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workbe</a:t>
            </a:r>
            <a:r>
              <a:rPr sz="1500" b="1" kern="0" spc="-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nch(floor type)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8197850" y="13995400"/>
            <a:ext cx="1339834" cy="361950"/>
            <a:chOff x="0" y="0"/>
            <a:chExt cx="1339834" cy="361950"/>
          </a:xfrm>
        </p:grpSpPr>
        <p:pic>
          <p:nvPicPr>
            <p:cNvPr id="492" name="picture 49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39834" cy="361950"/>
            </a:xfrm>
            <a:prstGeom prst="rect">
              <a:avLst/>
            </a:prstGeom>
          </p:spPr>
        </p:pic>
        <p:sp>
          <p:nvSpPr>
            <p:cNvPr id="494" name="textbox 494"/>
            <p:cNvSpPr/>
            <p:nvPr/>
          </p:nvSpPr>
          <p:spPr>
            <a:xfrm>
              <a:off x="-12700" y="-12700"/>
              <a:ext cx="1365250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015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11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1300" algn="l" rtl="0" eaLnBrk="0">
                <a:lnSpc>
                  <a:spcPts val="14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96" name="textbox 496"/>
          <p:cNvSpPr/>
          <p:nvPr/>
        </p:nvSpPr>
        <p:spPr>
          <a:xfrm>
            <a:off x="8089900" y="15280704"/>
            <a:ext cx="82550" cy="122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6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picture 4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500" name="picture 5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50150" y="10242550"/>
            <a:ext cx="2616184" cy="4114800"/>
          </a:xfrm>
          <a:prstGeom prst="rect">
            <a:avLst/>
          </a:prstGeom>
        </p:spPr>
      </p:pic>
      <p:graphicFrame>
        <p:nvGraphicFramePr>
          <p:cNvPr id="502" name="table 502"/>
          <p:cNvGraphicFramePr>
            <a:graphicFrameLocks noGrp="1"/>
          </p:cNvGraphicFramePr>
          <p:nvPr/>
        </p:nvGraphicFramePr>
        <p:xfrm>
          <a:off x="5705459" y="10144125"/>
          <a:ext cx="1905000" cy="4146550"/>
        </p:xfrm>
        <a:graphic>
          <a:graphicData uri="http://schemas.openxmlformats.org/drawingml/2006/table">
            <a:tbl>
              <a:tblPr/>
              <a:tblGrid>
                <a:gridCol w="955675"/>
                <a:gridCol w="949325"/>
              </a:tblGrid>
              <a:tr h="352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2435" algn="l" rtl="0" eaLnBrk="0">
                        <a:lnSpc>
                          <a:spcPct val="78000"/>
                        </a:lnSpc>
                      </a:pPr>
                      <a:r>
                        <a:rPr sz="2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2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2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CJ</a:t>
                      </a:r>
                      <a:r>
                        <a:rPr sz="2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-2G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 rowSpan="10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764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72745" algn="l" rtl="0" eaLnBrk="0">
                        <a:lnSpc>
                          <a:spcPts val="12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9410" indent="-133350" algn="l" rtl="0" eaLnBrk="0">
                        <a:lnSpc>
                          <a:spcPct val="102000"/>
                        </a:lnSpc>
                        <a:spcBef>
                          <a:spcPts val="485"/>
                        </a:spcBef>
                      </a:pP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74000"/>
                        </a:lnSpc>
                        <a:spcBef>
                          <a:spcPts val="104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7645" algn="l" rtl="0" eaLnBrk="0">
                        <a:lnSpc>
                          <a:spcPts val="1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7645" algn="l" rtl="0" eaLnBrk="0">
                        <a:lnSpc>
                          <a:spcPct val="88000"/>
                        </a:lnSpc>
                        <a:spcBef>
                          <a:spcPts val="8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88000"/>
                        </a:lnSpc>
                        <a:spcBef>
                          <a:spcPts val="7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15595" algn="l" rtl="0" eaLnBrk="0">
                        <a:lnSpc>
                          <a:spcPts val="11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33045" indent="-76200" algn="l" rtl="0" eaLnBrk="0">
                        <a:lnSpc>
                          <a:spcPct val="95000"/>
                        </a:lnSpc>
                        <a:spcBef>
                          <a:spcPts val="56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5095" algn="l" rtl="0" eaLnBrk="0">
                        <a:lnSpc>
                          <a:spcPct val="98000"/>
                        </a:lnSpc>
                        <a:spcBef>
                          <a:spcPts val="9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9695" algn="l" rtl="0" eaLnBrk="0">
                        <a:lnSpc>
                          <a:spcPct val="85000"/>
                        </a:lnSpc>
                        <a:spcBef>
                          <a:spcPts val="132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7010" indent="-62865" algn="l" rtl="0" eaLnBrk="0">
                        <a:lnSpc>
                          <a:spcPct val="90000"/>
                        </a:lnSpc>
                        <a:spcBef>
                          <a:spcPts val="98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1045"/>
                        </a:lnSpc>
                        <a:spcBef>
                          <a:spcPts val="1270"/>
                        </a:spcBef>
                      </a:pP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socket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5110" indent="-6286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92000"/>
                        </a:lnSpc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19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15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2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800" kern="0" spc="2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</a:t>
                      </a: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ts val="980"/>
                        </a:lnSpc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r>
                        <a:rPr sz="800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ts val="1040"/>
                        </a:lnSpc>
                      </a:pPr>
                      <a:r>
                        <a:rPr sz="800" b="1" kern="0" spc="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57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21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210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4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0520" algn="l" rtl="0" eaLnBrk="0">
                        <a:lnSpc>
                          <a:spcPts val="104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6" name="group 36"/>
          <p:cNvGrpSpPr/>
          <p:nvPr/>
        </p:nvGrpSpPr>
        <p:grpSpPr>
          <a:xfrm rot="21600000">
            <a:off x="5518134" y="14497050"/>
            <a:ext cx="4699015" cy="863600"/>
            <a:chOff x="0" y="0"/>
            <a:chExt cx="4699015" cy="863600"/>
          </a:xfrm>
        </p:grpSpPr>
        <p:pic>
          <p:nvPicPr>
            <p:cNvPr id="504" name="picture 50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699015" cy="863600"/>
            </a:xfrm>
            <a:prstGeom prst="rect">
              <a:avLst/>
            </a:prstGeom>
          </p:spPr>
        </p:pic>
        <p:sp>
          <p:nvSpPr>
            <p:cNvPr id="506" name="textbox 506"/>
            <p:cNvSpPr/>
            <p:nvPr/>
          </p:nvSpPr>
          <p:spPr>
            <a:xfrm>
              <a:off x="133365" y="103175"/>
              <a:ext cx="3912870" cy="7759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85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218E)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1025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size:1285*535*1580mm         Work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area   size:1110*400</a:t>
              </a: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*550mm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75"/>
                </a:lnSpc>
                <a:spcBef>
                  <a:spcPts val="3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47165" algn="l" rtl="0" eaLnBrk="0">
                <a:lnSpc>
                  <a:spcPts val="315"/>
                </a:lnSpc>
                <a:spcBef>
                  <a:spcPts val="125"/>
                </a:spcBef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endParaRPr sz="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508" name="textbox 508"/>
          <p:cNvSpPr/>
          <p:nvPr/>
        </p:nvSpPr>
        <p:spPr>
          <a:xfrm>
            <a:off x="6210284" y="9630105"/>
            <a:ext cx="3122295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90"/>
              </a:lnSpc>
            </a:pPr>
            <a:r>
              <a:rPr sz="1600" b="1" kern="0" spc="-3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wo</a:t>
            </a:r>
            <a:r>
              <a:rPr sz="1600" b="1" kern="0" spc="-4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rkbench(floor type)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0" name="textbox 510"/>
          <p:cNvSpPr/>
          <p:nvPr/>
        </p:nvSpPr>
        <p:spPr>
          <a:xfrm>
            <a:off x="8089900" y="15280704"/>
            <a:ext cx="82550" cy="122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6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picture 5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grpSp>
        <p:nvGrpSpPr>
          <p:cNvPr id="38" name="group 38"/>
          <p:cNvGrpSpPr/>
          <p:nvPr/>
        </p:nvGrpSpPr>
        <p:grpSpPr>
          <a:xfrm rot="21600000">
            <a:off x="7632684" y="10591800"/>
            <a:ext cx="2540031" cy="3854450"/>
            <a:chOff x="0" y="0"/>
            <a:chExt cx="2540031" cy="3854450"/>
          </a:xfrm>
        </p:grpSpPr>
        <p:pic>
          <p:nvPicPr>
            <p:cNvPr id="514" name="picture 5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540031" cy="3854450"/>
            </a:xfrm>
            <a:prstGeom prst="rect">
              <a:avLst/>
            </a:prstGeom>
          </p:spPr>
        </p:pic>
        <p:sp>
          <p:nvSpPr>
            <p:cNvPr id="516" name="textbox 516"/>
            <p:cNvSpPr/>
            <p:nvPr/>
          </p:nvSpPr>
          <p:spPr>
            <a:xfrm>
              <a:off x="-12700" y="-12700"/>
              <a:ext cx="2566035" cy="39122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9400" algn="l" rtl="0" eaLnBrk="0">
                <a:lnSpc>
                  <a:spcPct val="80000"/>
                </a:lnSpc>
              </a:pPr>
              <a:r>
                <a:rPr sz="900" b="1" i="1" kern="0" spc="0" dirty="0">
                  <a:solidFill>
                    <a:srgbClr val="20506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sunnE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1150" algn="l" rtl="0" eaLnBrk="0">
                <a:lnSpc>
                  <a:spcPts val="515"/>
                </a:lnSpc>
                <a:spcBef>
                  <a:spcPts val="125"/>
                </a:spcBef>
              </a:pP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雅</a:t>
              </a:r>
              <a:endParaRPr sz="4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12800" algn="l" rtl="0" eaLnBrk="0">
                <a:lnSpc>
                  <a:spcPct val="82000"/>
                </a:lnSpc>
                <a:spcBef>
                  <a:spcPts val="340"/>
                </a:spcBef>
              </a:pPr>
              <a:r>
                <a:rPr sz="11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06450" algn="l" rtl="0" eaLnBrk="0">
                <a:lnSpc>
                  <a:spcPts val="14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aphicFrame>
        <p:nvGraphicFramePr>
          <p:cNvPr id="518" name="table 518"/>
          <p:cNvGraphicFramePr>
            <a:graphicFrameLocks noGrp="1"/>
          </p:cNvGraphicFramePr>
          <p:nvPr/>
        </p:nvGraphicFramePr>
        <p:xfrm>
          <a:off x="5705459" y="10144125"/>
          <a:ext cx="1879600" cy="4057650"/>
        </p:xfrm>
        <a:graphic>
          <a:graphicData uri="http://schemas.openxmlformats.org/drawingml/2006/table">
            <a:tbl>
              <a:tblPr/>
              <a:tblGrid>
                <a:gridCol w="898525"/>
                <a:gridCol w="981075"/>
              </a:tblGrid>
              <a:tr h="352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9735" algn="l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</a:pPr>
                      <a:r>
                        <a:rPr sz="23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SN-CJ-1F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930" indent="-101600" algn="l" rtl="0" eaLnBrk="0">
                        <a:lnSpc>
                          <a:spcPct val="99000"/>
                        </a:lnSpc>
                      </a:pPr>
                      <a:r>
                        <a:rPr sz="11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1100" kern="0" spc="1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14960" indent="-101600" algn="l" rtl="0" eaLnBrk="0">
                        <a:lnSpc>
                          <a:spcPct val="109000"/>
                        </a:lnSpc>
                        <a:spcBef>
                          <a:spcPts val="5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3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1100" kern="0" spc="-3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335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5420" algn="l" rtl="0" eaLnBrk="0">
                        <a:lnSpc>
                          <a:spcPct val="97000"/>
                        </a:lnSpc>
                        <a:spcBef>
                          <a:spcPts val="43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6370" algn="l" rtl="0" eaLnBrk="0">
                        <a:lnSpc>
                          <a:spcPts val="1045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5595" indent="158115" algn="l" rtl="0" eaLnBrk="0">
                        <a:lnSpc>
                          <a:spcPct val="89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20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4960" indent="-9461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ct val="91000"/>
                        </a:lnSpc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019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93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177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7330" indent="-209550" algn="l" rtl="0" eaLnBrk="0">
                        <a:lnSpc>
                          <a:spcPct val="76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11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972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11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11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</a:t>
                      </a:r>
                      <a:r>
                        <a:rPr sz="11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wer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052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8W×2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" indent="8191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46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5595" indent="-27305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46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" algn="l" rtl="0" eaLnBrk="0">
                        <a:lnSpc>
                          <a:spcPts val="104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8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socket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465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6845" indent="-69215" algn="l" rtl="0" eaLnBrk="0">
                        <a:lnSpc>
                          <a:spcPct val="88000"/>
                        </a:lnSpc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11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3070" algn="l" rtl="0" eaLnBrk="0">
                        <a:lnSpc>
                          <a:spcPts val="104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0" name="group 40"/>
          <p:cNvGrpSpPr/>
          <p:nvPr/>
        </p:nvGrpSpPr>
        <p:grpSpPr>
          <a:xfrm rot="21600000">
            <a:off x="5518134" y="14497050"/>
            <a:ext cx="4705350" cy="863600"/>
            <a:chOff x="0" y="0"/>
            <a:chExt cx="4705350" cy="863600"/>
          </a:xfrm>
        </p:grpSpPr>
        <p:pic>
          <p:nvPicPr>
            <p:cNvPr id="520" name="picture 5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522" name="textbox 522"/>
            <p:cNvSpPr/>
            <p:nvPr/>
          </p:nvSpPr>
          <p:spPr>
            <a:xfrm>
              <a:off x="-12700" y="-12700"/>
              <a:ext cx="4731384" cy="9163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219E)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2000"/>
                </a:lnSpc>
                <a:spcBef>
                  <a:spcPts val="107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size:1045*675*1580mm         Work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area   size:870*60</a:t>
              </a: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0*510mm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060"/>
                </a:lnSpc>
                <a:spcBef>
                  <a:spcPts val="3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93850" algn="l" rtl="0" eaLnBrk="0">
                <a:lnSpc>
                  <a:spcPts val="640"/>
                </a:lnSpc>
              </a:pPr>
              <a:r>
                <a:rPr sz="4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                                      …</a:t>
              </a:r>
              <a:endParaRPr sz="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524" name="textbox 524"/>
          <p:cNvSpPr/>
          <p:nvPr/>
        </p:nvSpPr>
        <p:spPr>
          <a:xfrm>
            <a:off x="6191234" y="9630105"/>
            <a:ext cx="3128645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90"/>
              </a:lnSpc>
            </a:pPr>
            <a:r>
              <a:rPr sz="1600" b="1" kern="0" spc="-3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workben</a:t>
            </a:r>
            <a:r>
              <a:rPr sz="1600" b="1" kern="0" spc="-4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ch(floor type)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picture 5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528" name="picture 5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51734" y="10267950"/>
            <a:ext cx="2470165" cy="3511550"/>
          </a:xfrm>
          <a:prstGeom prst="rect">
            <a:avLst/>
          </a:prstGeom>
        </p:spPr>
      </p:pic>
      <p:graphicFrame>
        <p:nvGraphicFramePr>
          <p:cNvPr id="530" name="table 530"/>
          <p:cNvGraphicFramePr>
            <a:graphicFrameLocks noGrp="1"/>
          </p:cNvGraphicFramePr>
          <p:nvPr/>
        </p:nvGraphicFramePr>
        <p:xfrm>
          <a:off x="5737225" y="10169525"/>
          <a:ext cx="1847850" cy="4108450"/>
        </p:xfrm>
        <a:graphic>
          <a:graphicData uri="http://schemas.openxmlformats.org/drawingml/2006/table">
            <a:tbl>
              <a:tblPr/>
              <a:tblGrid>
                <a:gridCol w="911225"/>
                <a:gridCol w="936625"/>
              </a:tblGrid>
              <a:tr h="339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448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2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SN-CJ-1FD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 rowSpan="1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859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7345" algn="l" rtl="0" eaLnBrk="0">
                        <a:lnSpc>
                          <a:spcPts val="12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34010" indent="-133350" algn="l" rtl="0" eaLnBrk="0">
                        <a:lnSpc>
                          <a:spcPct val="102000"/>
                        </a:lnSpc>
                        <a:spcBef>
                          <a:spcPts val="485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4795" algn="l" rtl="0" eaLnBrk="0">
                        <a:lnSpc>
                          <a:spcPct val="81000"/>
                        </a:lnSpc>
                        <a:spcBef>
                          <a:spcPts val="98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859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8595" algn="l" rtl="0" eaLnBrk="0">
                        <a:lnSpc>
                          <a:spcPct val="88000"/>
                        </a:lnSpc>
                        <a:spcBef>
                          <a:spcPts val="8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479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4795" algn="l" rtl="0" eaLnBrk="0">
                        <a:lnSpc>
                          <a:spcPct val="88000"/>
                        </a:lnSpc>
                        <a:spcBef>
                          <a:spcPts val="7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6545" algn="l" rtl="0" eaLnBrk="0">
                        <a:lnSpc>
                          <a:spcPts val="11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3360" indent="-81915" algn="l" rtl="0" eaLnBrk="0">
                        <a:lnSpc>
                          <a:spcPct val="95000"/>
                        </a:lnSpc>
                        <a:spcBef>
                          <a:spcPts val="61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6045" algn="l" rtl="0" eaLnBrk="0">
                        <a:lnSpc>
                          <a:spcPct val="98000"/>
                        </a:lnSpc>
                        <a:spcBef>
                          <a:spcPts val="9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2710" indent="-12065" algn="l" rtl="0" eaLnBrk="0">
                        <a:lnSpc>
                          <a:spcPct val="90000"/>
                        </a:lnSpc>
                        <a:spcBef>
                          <a:spcPts val="13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7960" indent="-50165" algn="l" rtl="0" eaLnBrk="0">
                        <a:lnSpc>
                          <a:spcPct val="93000"/>
                        </a:lnSpc>
                        <a:spcBef>
                          <a:spcPts val="970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850"/>
                        </a:lnSpc>
                        <a:spcBef>
                          <a:spcPts val="1220"/>
                        </a:spcBef>
                      </a:pP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7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8595" indent="-31750" algn="l" rtl="0" eaLnBrk="0">
                        <a:lnSpc>
                          <a:spcPct val="101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</a:t>
                      </a:r>
                      <a:r>
                        <a:rPr sz="800" kern="0" spc="9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827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97000"/>
                        </a:lnSpc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4620" algn="l" rtl="0" eaLnBrk="0">
                        <a:lnSpc>
                          <a:spcPct val="82000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r>
                        <a:rPr sz="800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9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3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1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75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75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8620" algn="l" rtl="0" eaLnBrk="0">
                        <a:lnSpc>
                          <a:spcPct val="72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075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2" name="group 42"/>
          <p:cNvGrpSpPr/>
          <p:nvPr/>
        </p:nvGrpSpPr>
        <p:grpSpPr>
          <a:xfrm rot="21600000">
            <a:off x="5511800" y="14497050"/>
            <a:ext cx="4705350" cy="863600"/>
            <a:chOff x="0" y="0"/>
            <a:chExt cx="4705350" cy="863600"/>
          </a:xfrm>
        </p:grpSpPr>
        <p:pic>
          <p:nvPicPr>
            <p:cNvPr id="532" name="picture 5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534" name="textbox 534"/>
            <p:cNvSpPr/>
            <p:nvPr/>
          </p:nvSpPr>
          <p:spPr>
            <a:xfrm>
              <a:off x="139700" y="103175"/>
              <a:ext cx="3855720" cy="7581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85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220E)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  <a:spcBef>
                  <a:spcPts val="107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size:1045*655*1580mm         Work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area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size:870*60</a:t>
              </a: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0*510mm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75"/>
                </a:lnSpc>
                <a:spcBef>
                  <a:spcPts val="3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22400" algn="l" rtl="0" eaLnBrk="0">
                <a:lnSpc>
                  <a:spcPts val="255"/>
                </a:lnSpc>
                <a:spcBef>
                  <a:spcPts val="45"/>
                </a:spcBef>
              </a:pPr>
              <a:r>
                <a:rPr sz="400" kern="0" spc="0" dirty="0">
                  <a:solidFill>
                    <a:srgbClr val="90909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endParaRPr sz="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536" name="textbox 536"/>
          <p:cNvSpPr/>
          <p:nvPr/>
        </p:nvSpPr>
        <p:spPr>
          <a:xfrm>
            <a:off x="6178565" y="9617405"/>
            <a:ext cx="3122295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90"/>
              </a:lnSpc>
            </a:pPr>
            <a:r>
              <a:rPr sz="1600" b="1" kern="0" spc="-3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wo</a:t>
            </a:r>
            <a:r>
              <a:rPr sz="1600" b="1" kern="0" spc="-4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rkbench(floor type)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8191515" y="13995400"/>
            <a:ext cx="1352550" cy="361950"/>
            <a:chOff x="0" y="0"/>
            <a:chExt cx="1352550" cy="361950"/>
          </a:xfrm>
        </p:grpSpPr>
        <p:pic>
          <p:nvPicPr>
            <p:cNvPr id="538" name="picture 5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52550" cy="361950"/>
            </a:xfrm>
            <a:prstGeom prst="rect">
              <a:avLst/>
            </a:prstGeom>
          </p:spPr>
        </p:pic>
        <p:sp>
          <p:nvSpPr>
            <p:cNvPr id="540" name="textbox 540"/>
            <p:cNvSpPr/>
            <p:nvPr/>
          </p:nvSpPr>
          <p:spPr>
            <a:xfrm>
              <a:off x="-12700" y="-12700"/>
              <a:ext cx="1377950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6065" algn="l" rtl="0" eaLnBrk="0">
                <a:lnSpc>
                  <a:spcPct val="78000"/>
                </a:lnSpc>
                <a:spcBef>
                  <a:spcPts val="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6065" algn="l" rtl="0" eaLnBrk="0">
                <a:lnSpc>
                  <a:spcPct val="98000"/>
                </a:lnSpc>
                <a:spcBef>
                  <a:spcPts val="10"/>
                </a:spcBef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42" name="textbox 542"/>
          <p:cNvSpPr/>
          <p:nvPr/>
        </p:nvSpPr>
        <p:spPr>
          <a:xfrm>
            <a:off x="8108950" y="15273458"/>
            <a:ext cx="76835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60"/>
              </a:lnSpc>
            </a:pPr>
            <a:r>
              <a:rPr sz="400" kern="0" spc="-10" dirty="0">
                <a:solidFill>
                  <a:srgbClr val="90909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picture 5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546" name="picture 5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81915" y="11112500"/>
            <a:ext cx="2590800" cy="2476500"/>
          </a:xfrm>
          <a:prstGeom prst="rect">
            <a:avLst/>
          </a:prstGeom>
        </p:spPr>
      </p:pic>
      <p:graphicFrame>
        <p:nvGraphicFramePr>
          <p:cNvPr id="548" name="table 548"/>
          <p:cNvGraphicFramePr>
            <a:graphicFrameLocks noGrp="1"/>
          </p:cNvGraphicFramePr>
          <p:nvPr/>
        </p:nvGraphicFramePr>
        <p:xfrm>
          <a:off x="5705459" y="10163175"/>
          <a:ext cx="1885950" cy="4127500"/>
        </p:xfrm>
        <a:graphic>
          <a:graphicData uri="http://schemas.openxmlformats.org/drawingml/2006/table">
            <a:tbl>
              <a:tblPr/>
              <a:tblGrid>
                <a:gridCol w="930275"/>
                <a:gridCol w="955675"/>
              </a:tblGrid>
              <a:tr h="352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83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21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2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21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CJ</a:t>
                      </a:r>
                      <a:r>
                        <a:rPr sz="2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-2F</a:t>
                      </a:r>
                      <a:endParaRPr sz="2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450">
                <a:tc rowSpan="9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129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8295" algn="l" rtl="0" eaLnBrk="0">
                        <a:lnSpc>
                          <a:spcPts val="11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3060" indent="-139700" algn="l" rtl="0" eaLnBrk="0">
                        <a:lnSpc>
                          <a:spcPct val="102000"/>
                        </a:lnSpc>
                        <a:spcBef>
                          <a:spcPts val="535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2895" algn="l" rtl="0" eaLnBrk="0">
                        <a:lnSpc>
                          <a:spcPct val="81000"/>
                        </a:lnSpc>
                        <a:spcBef>
                          <a:spcPts val="103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29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295" algn="l" rtl="0" eaLnBrk="0">
                        <a:lnSpc>
                          <a:spcPct val="88000"/>
                        </a:lnSpc>
                        <a:spcBef>
                          <a:spcPts val="7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1559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88000"/>
                        </a:lnSpc>
                        <a:spcBef>
                          <a:spcPts val="7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ts val="1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3845" indent="-76200" algn="l" rtl="0" eaLnBrk="0">
                        <a:lnSpc>
                          <a:spcPct val="93000"/>
                        </a:lnSpc>
                        <a:spcBef>
                          <a:spcPts val="74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3195" algn="l" rtl="0" eaLnBrk="0">
                        <a:lnSpc>
                          <a:spcPct val="98000"/>
                        </a:lnSpc>
                        <a:spcBef>
                          <a:spcPts val="100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6045" indent="6350" algn="l" rtl="0" eaLnBrk="0">
                        <a:lnSpc>
                          <a:spcPct val="90000"/>
                        </a:lnSpc>
                        <a:spcBef>
                          <a:spcPts val="13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0660" indent="-50165" algn="l" rtl="0" eaLnBrk="0">
                        <a:lnSpc>
                          <a:spcPct val="95000"/>
                        </a:lnSpc>
                        <a:spcBef>
                          <a:spcPts val="885"/>
                        </a:spcBef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850"/>
                        </a:lnSpc>
                        <a:spcBef>
                          <a:spcPts val="1220"/>
                        </a:spcBef>
                      </a:pP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7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1295" indent="19050" algn="l" rtl="0" eaLnBrk="0">
                        <a:lnSpc>
                          <a:spcPct val="101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93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46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Double-si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l" rtl="0" eaLnBrk="0">
                        <a:lnSpc>
                          <a:spcPts val="98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203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88000"/>
                        </a:lnSpc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462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23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1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3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8W×2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1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5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ct val="85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37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ts val="745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6" name="group 46"/>
          <p:cNvGrpSpPr/>
          <p:nvPr/>
        </p:nvGrpSpPr>
        <p:grpSpPr>
          <a:xfrm rot="21600000">
            <a:off x="5511800" y="14497050"/>
            <a:ext cx="4705350" cy="863600"/>
            <a:chOff x="0" y="0"/>
            <a:chExt cx="4705350" cy="863600"/>
          </a:xfrm>
        </p:grpSpPr>
        <p:pic>
          <p:nvPicPr>
            <p:cNvPr id="550" name="picture 5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552" name="textbox 552"/>
            <p:cNvSpPr/>
            <p:nvPr/>
          </p:nvSpPr>
          <p:spPr>
            <a:xfrm>
              <a:off x="-12700" y="-12700"/>
              <a:ext cx="4730750" cy="9163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100@≥0.5um(US</a:t>
              </a:r>
              <a:r>
                <a:rPr sz="9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221E)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6000"/>
                </a:lnSpc>
                <a:spcBef>
                  <a:spcPts val="105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size:1535*675*1580mm         Work   area   size:1360*600*510mm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050"/>
                </a:lnSpc>
                <a:spcBef>
                  <a:spcPts val="2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99565" algn="l" rtl="0" eaLnBrk="0">
                <a:lnSpc>
                  <a:spcPts val="670"/>
                </a:lnSpc>
              </a:pPr>
              <a:r>
                <a:rPr sz="400" kern="0" spc="-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 </a:t>
              </a:r>
              <a:r>
                <a:rPr sz="4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             </a:t>
              </a:r>
              <a:r>
                <a:rPr sz="400" kern="0" spc="-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……</a:t>
              </a:r>
              <a:endParaRPr sz="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554" name="textbox 554"/>
          <p:cNvSpPr/>
          <p:nvPr/>
        </p:nvSpPr>
        <p:spPr>
          <a:xfrm>
            <a:off x="6235715" y="9630105"/>
            <a:ext cx="3128010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90"/>
              </a:lnSpc>
            </a:pPr>
            <a:r>
              <a:rPr sz="1600" b="1" kern="0" spc="-3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workben</a:t>
            </a:r>
            <a:r>
              <a:rPr sz="1600" b="1" kern="0" spc="-4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ch(floor type)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48" name="group 48"/>
          <p:cNvGrpSpPr/>
          <p:nvPr/>
        </p:nvGrpSpPr>
        <p:grpSpPr>
          <a:xfrm rot="21600000">
            <a:off x="8197850" y="13995400"/>
            <a:ext cx="1339834" cy="361950"/>
            <a:chOff x="0" y="0"/>
            <a:chExt cx="1339834" cy="361950"/>
          </a:xfrm>
        </p:grpSpPr>
        <p:pic>
          <p:nvPicPr>
            <p:cNvPr id="556" name="picture 5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39834" cy="361950"/>
            </a:xfrm>
            <a:prstGeom prst="rect">
              <a:avLst/>
            </a:prstGeom>
          </p:spPr>
        </p:pic>
        <p:sp>
          <p:nvSpPr>
            <p:cNvPr id="558" name="textbox 558"/>
            <p:cNvSpPr/>
            <p:nvPr/>
          </p:nvSpPr>
          <p:spPr>
            <a:xfrm>
              <a:off x="-12700" y="-12700"/>
              <a:ext cx="1365250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130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11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1300" algn="l" rtl="0" eaLnBrk="0">
                <a:lnSpc>
                  <a:spcPts val="14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60" name="path 560"/>
          <p:cNvSpPr/>
          <p:nvPr/>
        </p:nvSpPr>
        <p:spPr>
          <a:xfrm>
            <a:off x="6813533" y="13522325"/>
            <a:ext cx="774716" cy="6350"/>
          </a:xfrm>
          <a:custGeom>
            <a:avLst/>
            <a:gdLst/>
            <a:ahLst/>
            <a:cxnLst/>
            <a:rect l="0" t="0" r="0" b="0"/>
            <a:pathLst>
              <a:path w="1220" h="10">
                <a:moveTo>
                  <a:pt x="0" y="5"/>
                </a:moveTo>
                <a:lnTo>
                  <a:pt x="1220" y="5"/>
                </a:lnTo>
                <a:moveTo>
                  <a:pt x="0" y="5"/>
                </a:moveTo>
                <a:lnTo>
                  <a:pt x="1220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picture 5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graphicFrame>
        <p:nvGraphicFramePr>
          <p:cNvPr id="564" name="table 564"/>
          <p:cNvGraphicFramePr>
            <a:graphicFrameLocks noGrp="1"/>
          </p:cNvGraphicFramePr>
          <p:nvPr/>
        </p:nvGraphicFramePr>
        <p:xfrm>
          <a:off x="5705459" y="10144125"/>
          <a:ext cx="1879600" cy="4133850"/>
        </p:xfrm>
        <a:graphic>
          <a:graphicData uri="http://schemas.openxmlformats.org/drawingml/2006/table">
            <a:tbl>
              <a:tblPr/>
              <a:tblGrid>
                <a:gridCol w="911225"/>
                <a:gridCol w="968375"/>
              </a:tblGrid>
              <a:tr h="352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885" algn="l" rtl="0" eaLnBrk="0">
                        <a:lnSpc>
                          <a:spcPct val="78000"/>
                        </a:lnSpc>
                      </a:pPr>
                      <a:r>
                        <a:rPr sz="2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SN-CJ-2FD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930" indent="-10160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11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7660" indent="-114300" algn="l" rtl="0" eaLnBrk="0">
                        <a:lnSpc>
                          <a:spcPct val="88000"/>
                        </a:lnSpc>
                        <a:spcBef>
                          <a:spcPts val="15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7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85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002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295" indent="158750" algn="l" rtl="0" eaLnBrk="0">
                        <a:lnSpc>
                          <a:spcPct val="89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ts val="980"/>
                        </a:lnSpc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4960" indent="-946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101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101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101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101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101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0020" algn="l" rtl="0" eaLnBrk="0">
                        <a:lnSpc>
                          <a:spcPct val="91000"/>
                        </a:lnSpc>
                      </a:pPr>
                      <a:r>
                        <a:rPr sz="800" b="1" kern="0" spc="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0195" algn="l" rtl="0" eaLnBrk="0">
                        <a:lnSpc>
                          <a:spcPct val="88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ts val="98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54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Key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030" indent="-209550" algn="l" rtl="0" eaLnBrk="0">
                        <a:lnSpc>
                          <a:spcPct val="76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11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337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11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11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082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239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indent="-27241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" algn="l" rtl="0" eaLnBrk="0">
                        <a:lnSpc>
                          <a:spcPts val="104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8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socket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0180" indent="-6985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11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6720" algn="l" rtl="0" eaLnBrk="0">
                        <a:lnSpc>
                          <a:spcPts val="104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66" name="picture 5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20015" y="11029950"/>
            <a:ext cx="2539984" cy="2501900"/>
          </a:xfrm>
          <a:prstGeom prst="rect">
            <a:avLst/>
          </a:prstGeom>
        </p:spPr>
      </p:pic>
      <p:grpSp>
        <p:nvGrpSpPr>
          <p:cNvPr id="50" name="group 50"/>
          <p:cNvGrpSpPr/>
          <p:nvPr/>
        </p:nvGrpSpPr>
        <p:grpSpPr>
          <a:xfrm rot="21600000">
            <a:off x="5511800" y="14497050"/>
            <a:ext cx="4705350" cy="863600"/>
            <a:chOff x="0" y="0"/>
            <a:chExt cx="4705350" cy="863600"/>
          </a:xfrm>
        </p:grpSpPr>
        <p:pic>
          <p:nvPicPr>
            <p:cNvPr id="568" name="picture 56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570" name="textbox 570"/>
            <p:cNvSpPr/>
            <p:nvPr/>
          </p:nvSpPr>
          <p:spPr>
            <a:xfrm>
              <a:off x="133365" y="182981"/>
              <a:ext cx="3919854" cy="6959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</a:pP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Cleanliness:100@≥0.5um(US  Feder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ation  222E)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  <a:spcBef>
                  <a:spcPts val="96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:1535*655*1580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Work</a:t>
              </a:r>
              <a:r>
                <a:rPr sz="900" b="1" kern="0" spc="1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area</a:t>
              </a:r>
              <a:r>
                <a:rPr sz="900" b="1" kern="0" spc="1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:1360*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600*510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135"/>
                </a:lnSpc>
                <a:spcBef>
                  <a:spcPts val="235"/>
                </a:spcBef>
              </a:pPr>
              <a:r>
                <a:rPr sz="8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</a:t>
              </a:r>
              <a:r>
                <a:rPr sz="8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nual measurement,if there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 any</a:t>
              </a:r>
              <a:r>
                <a:rPr sz="8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  <a:spcBef>
                  <a:spcPts val="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3515" algn="l" rtl="0" eaLnBrk="0">
                <a:lnSpc>
                  <a:spcPts val="315"/>
                </a:lnSpc>
                <a:spcBef>
                  <a:spcPts val="125"/>
                </a:spcBef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endParaRPr sz="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572" name="textbox 572"/>
          <p:cNvSpPr/>
          <p:nvPr/>
        </p:nvSpPr>
        <p:spPr>
          <a:xfrm>
            <a:off x="6159515" y="9611055"/>
            <a:ext cx="3128010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90"/>
              </a:lnSpc>
            </a:pPr>
            <a:r>
              <a:rPr sz="1600" b="1" kern="0" spc="-3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Ultra-clean workben</a:t>
            </a:r>
            <a:r>
              <a:rPr sz="1600" b="1" kern="0" spc="-4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ch(floor type)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2" name="group 52"/>
          <p:cNvGrpSpPr/>
          <p:nvPr/>
        </p:nvGrpSpPr>
        <p:grpSpPr>
          <a:xfrm rot="21600000">
            <a:off x="8197850" y="13995400"/>
            <a:ext cx="1339834" cy="361950"/>
            <a:chOff x="0" y="0"/>
            <a:chExt cx="1339834" cy="361950"/>
          </a:xfrm>
        </p:grpSpPr>
        <p:pic>
          <p:nvPicPr>
            <p:cNvPr id="574" name="picture 5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39834" cy="361950"/>
            </a:xfrm>
            <a:prstGeom prst="rect">
              <a:avLst/>
            </a:prstGeom>
          </p:spPr>
        </p:pic>
        <p:sp>
          <p:nvSpPr>
            <p:cNvPr id="576" name="textbox 576"/>
            <p:cNvSpPr/>
            <p:nvPr/>
          </p:nvSpPr>
          <p:spPr>
            <a:xfrm>
              <a:off x="-12700" y="-12700"/>
              <a:ext cx="1365250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015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11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1300" algn="l" rtl="0" eaLnBrk="0">
                <a:lnSpc>
                  <a:spcPts val="14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78" name="textbox 578"/>
          <p:cNvSpPr/>
          <p:nvPr/>
        </p:nvSpPr>
        <p:spPr>
          <a:xfrm>
            <a:off x="8089900" y="15280704"/>
            <a:ext cx="82550" cy="122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6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picture 5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582" name="picture 5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94584" y="10674350"/>
            <a:ext cx="2520981" cy="3028950"/>
          </a:xfrm>
          <a:prstGeom prst="rect">
            <a:avLst/>
          </a:prstGeom>
        </p:spPr>
      </p:pic>
      <p:graphicFrame>
        <p:nvGraphicFramePr>
          <p:cNvPr id="584" name="table 584"/>
          <p:cNvGraphicFramePr>
            <a:graphicFrameLocks noGrp="1"/>
          </p:cNvGraphicFramePr>
          <p:nvPr/>
        </p:nvGraphicFramePr>
        <p:xfrm>
          <a:off x="5711840" y="10163175"/>
          <a:ext cx="1878964" cy="3498215"/>
        </p:xfrm>
        <a:graphic>
          <a:graphicData uri="http://schemas.openxmlformats.org/drawingml/2006/table">
            <a:tbl>
              <a:tblPr/>
              <a:tblGrid>
                <a:gridCol w="904239"/>
                <a:gridCol w="974725"/>
              </a:tblGrid>
              <a:tr h="352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835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</a:pPr>
                      <a:r>
                        <a:rPr sz="2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SN-VD-650Q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24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7345" algn="l" rtl="0" eaLnBrk="0">
                        <a:lnSpc>
                          <a:spcPts val="1045"/>
                        </a:lnSpc>
                        <a:spcBef>
                          <a:spcPts val="23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  <a:spcBef>
                          <a:spcPts val="285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2245" algn="l" rtl="0" eaLnBrk="0">
                        <a:lnSpc>
                          <a:spcPct val="98000"/>
                        </a:lnSpc>
                        <a:spcBef>
                          <a:spcPts val="15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4795" algn="l" rtl="0" eaLnBrk="0">
                        <a:lnSpc>
                          <a:spcPct val="74000"/>
                        </a:lnSpc>
                        <a:spcBef>
                          <a:spcPts val="74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2245" algn="l" rtl="0" eaLnBrk="0">
                        <a:lnSpc>
                          <a:spcPts val="1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005" algn="l" rtl="0" eaLnBrk="0">
                        <a:lnSpc>
                          <a:spcPct val="93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700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3355" algn="l" rtl="0" eaLnBrk="0">
                        <a:lnSpc>
                          <a:spcPct val="97000"/>
                        </a:lnSpc>
                        <a:spcBef>
                          <a:spcPts val="760"/>
                        </a:spcBef>
                      </a:pPr>
                      <a:r>
                        <a:rPr sz="800" b="1" kern="0" spc="10" dirty="0">
                          <a:solidFill>
                            <a:srgbClr val="204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9705" algn="l" rtl="0" eaLnBrk="0">
                        <a:lnSpc>
                          <a:spcPts val="1045"/>
                        </a:lnSpc>
                        <a:spcBef>
                          <a:spcPts val="1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355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245" algn="l" rtl="0" eaLnBrk="0">
                        <a:lnSpc>
                          <a:spcPct val="81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4795" algn="l" rtl="0" eaLnBrk="0">
                        <a:lnSpc>
                          <a:spcPts val="97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005" algn="l" rtl="0" eaLnBrk="0">
                        <a:lnSpc>
                          <a:spcPct val="88000"/>
                        </a:lnSpc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065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79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93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35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Remote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3355" algn="l" rtl="0" eaLnBrk="0">
                        <a:lnSpc>
                          <a:spcPts val="990"/>
                        </a:lnSpc>
                      </a:pPr>
                      <a:r>
                        <a:rPr sz="800" b="1" kern="0" spc="1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800" kern="0" spc="8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indent="-69850" algn="l" rtl="0" eaLnBrk="0">
                        <a:lnSpc>
                          <a:spcPct val="90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8755" algn="l" rtl="0" eaLnBrk="0">
                        <a:lnSpc>
                          <a:spcPts val="1040"/>
                        </a:lnSpc>
                      </a:pPr>
                      <a:r>
                        <a:rPr sz="800" b="1" kern="0" spc="0" dirty="0">
                          <a:solidFill>
                            <a:srgbClr val="203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954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9555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" indent="5016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7190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1610" indent="-374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3540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2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025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025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4" name="group 54"/>
          <p:cNvGrpSpPr/>
          <p:nvPr/>
        </p:nvGrpSpPr>
        <p:grpSpPr>
          <a:xfrm rot="21600000">
            <a:off x="5518134" y="14497050"/>
            <a:ext cx="4699015" cy="863600"/>
            <a:chOff x="0" y="0"/>
            <a:chExt cx="4699015" cy="863600"/>
          </a:xfrm>
        </p:grpSpPr>
        <p:pic>
          <p:nvPicPr>
            <p:cNvPr id="586" name="picture 5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699015" cy="863600"/>
            </a:xfrm>
            <a:prstGeom prst="rect">
              <a:avLst/>
            </a:prstGeom>
          </p:spPr>
        </p:pic>
        <p:sp>
          <p:nvSpPr>
            <p:cNvPr id="588" name="textbox 588"/>
            <p:cNvSpPr/>
            <p:nvPr/>
          </p:nvSpPr>
          <p:spPr>
            <a:xfrm>
              <a:off x="133365" y="103175"/>
              <a:ext cx="3849370" cy="7581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85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223E)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  <a:spcBef>
                  <a:spcPts val="112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size:605*510*835mm             Work   area   size:480*480*460mm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75"/>
                </a:lnSpc>
                <a:spcBef>
                  <a:spcPts val="34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manual measurement,if there is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</a:t>
              </a: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06600" algn="l" rtl="0" eaLnBrk="0">
                <a:lnSpc>
                  <a:spcPts val="255"/>
                </a:lnSpc>
                <a:spcBef>
                  <a:spcPts val="45"/>
                </a:spcBef>
              </a:pPr>
              <a:r>
                <a:rPr sz="400" kern="0" spc="0" dirty="0">
                  <a:solidFill>
                    <a:srgbClr val="A090A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endParaRPr sz="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590" name="textbox 590"/>
          <p:cNvSpPr/>
          <p:nvPr/>
        </p:nvSpPr>
        <p:spPr>
          <a:xfrm>
            <a:off x="5759465" y="9425024"/>
            <a:ext cx="4091940" cy="671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5080"/>
              </a:lnSpc>
            </a:pPr>
            <a:r>
              <a:rPr sz="2200" kern="0" spc="-9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200" b="1" kern="0" spc="-8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Il-steel clean tab</a:t>
            </a:r>
            <a:r>
              <a:rPr sz="2200" b="1" kern="0" spc="-9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le(table type)</a:t>
            </a:r>
            <a:r>
              <a:rPr sz="2200" b="1" kern="0" spc="1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200" kern="0" spc="-8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6" name="group 56"/>
          <p:cNvGrpSpPr/>
          <p:nvPr/>
        </p:nvGrpSpPr>
        <p:grpSpPr>
          <a:xfrm rot="21600000">
            <a:off x="8197850" y="13995400"/>
            <a:ext cx="1339834" cy="361950"/>
            <a:chOff x="0" y="0"/>
            <a:chExt cx="1339834" cy="361950"/>
          </a:xfrm>
        </p:grpSpPr>
        <p:pic>
          <p:nvPicPr>
            <p:cNvPr id="592" name="picture 59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39834" cy="361950"/>
            </a:xfrm>
            <a:prstGeom prst="rect">
              <a:avLst/>
            </a:prstGeom>
          </p:spPr>
        </p:pic>
        <p:sp>
          <p:nvSpPr>
            <p:cNvPr id="594" name="textbox 594"/>
            <p:cNvSpPr/>
            <p:nvPr/>
          </p:nvSpPr>
          <p:spPr>
            <a:xfrm>
              <a:off x="-12700" y="-12700"/>
              <a:ext cx="1365250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1300" algn="l" rtl="0" eaLnBrk="0">
                <a:lnSpc>
                  <a:spcPct val="78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1300" algn="l" rtl="0" eaLnBrk="0">
                <a:lnSpc>
                  <a:spcPct val="94000"/>
                </a:lnSpc>
                <a:spcBef>
                  <a:spcPts val="10"/>
                </a:spcBef>
              </a:pP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96" name="textbox 596"/>
          <p:cNvSpPr/>
          <p:nvPr/>
        </p:nvSpPr>
        <p:spPr>
          <a:xfrm>
            <a:off x="8077184" y="15300376"/>
            <a:ext cx="81280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5"/>
              </a:lnSpc>
            </a:pPr>
            <a:r>
              <a:rPr sz="400" kern="0" spc="10" dirty="0">
                <a:solidFill>
                  <a:srgbClr val="A09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--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picture 5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sp>
        <p:nvSpPr>
          <p:cNvPr id="600" name="path 600"/>
          <p:cNvSpPr/>
          <p:nvPr/>
        </p:nvSpPr>
        <p:spPr>
          <a:xfrm>
            <a:off x="6819916" y="13509625"/>
            <a:ext cx="774666" cy="6350"/>
          </a:xfrm>
          <a:custGeom>
            <a:avLst/>
            <a:gdLst/>
            <a:ahLst/>
            <a:cxnLst/>
            <a:rect l="0" t="0" r="0" b="0"/>
            <a:pathLst>
              <a:path w="1219" h="10">
                <a:moveTo>
                  <a:pt x="0" y="5"/>
                </a:moveTo>
                <a:lnTo>
                  <a:pt x="1219" y="5"/>
                </a:lnTo>
                <a:moveTo>
                  <a:pt x="0" y="5"/>
                </a:moveTo>
                <a:lnTo>
                  <a:pt x="1219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02" name="table 602"/>
          <p:cNvGraphicFramePr>
            <a:graphicFrameLocks noGrp="1"/>
          </p:cNvGraphicFramePr>
          <p:nvPr/>
        </p:nvGraphicFramePr>
        <p:xfrm>
          <a:off x="5711840" y="10144125"/>
          <a:ext cx="1885314" cy="3505200"/>
        </p:xfrm>
        <a:graphic>
          <a:graphicData uri="http://schemas.openxmlformats.org/drawingml/2006/table">
            <a:tbl>
              <a:tblPr/>
              <a:tblGrid>
                <a:gridCol w="936625"/>
                <a:gridCol w="948689"/>
              </a:tblGrid>
              <a:tr h="3587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83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23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SN-HD-650Q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 rowSpan="8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129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60045" algn="l" rtl="0" eaLnBrk="0">
                        <a:lnSpc>
                          <a:spcPts val="116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3060" indent="-133350" algn="l" rtl="0" eaLnBrk="0">
                        <a:lnSpc>
                          <a:spcPct val="102000"/>
                        </a:lnSpc>
                        <a:spcBef>
                          <a:spcPts val="435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7495" algn="l" rtl="0" eaLnBrk="0">
                        <a:lnSpc>
                          <a:spcPct val="81000"/>
                        </a:lnSpc>
                        <a:spcBef>
                          <a:spcPts val="103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29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295" algn="l" rtl="0" eaLnBrk="0">
                        <a:lnSpc>
                          <a:spcPct val="88000"/>
                        </a:lnSpc>
                        <a:spcBef>
                          <a:spcPts val="8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749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7495" algn="l" rtl="0" eaLnBrk="0">
                        <a:lnSpc>
                          <a:spcPct val="88000"/>
                        </a:lnSpc>
                        <a:spcBef>
                          <a:spcPts val="7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9245" algn="l" rtl="0" eaLnBrk="0">
                        <a:lnSpc>
                          <a:spcPts val="11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3845" indent="-76200" algn="l" rtl="0" eaLnBrk="0">
                        <a:lnSpc>
                          <a:spcPct val="95000"/>
                        </a:lnSpc>
                        <a:spcBef>
                          <a:spcPts val="56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5895" algn="l" rtl="0" eaLnBrk="0">
                        <a:lnSpc>
                          <a:spcPct val="98000"/>
                        </a:lnSpc>
                        <a:spcBef>
                          <a:spcPts val="100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1760" indent="-18415" algn="l" rtl="0" eaLnBrk="0">
                        <a:lnSpc>
                          <a:spcPct val="90000"/>
                        </a:lnSpc>
                        <a:spcBef>
                          <a:spcPts val="131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0025" indent="-55880" algn="l" rtl="0" eaLnBrk="0">
                        <a:lnSpc>
                          <a:spcPct val="90000"/>
                        </a:lnSpc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970" algn="l" rtl="0" eaLnBrk="0">
                        <a:lnSpc>
                          <a:spcPct val="92000"/>
                        </a:lnSpc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9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15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970" algn="l" rtl="0" eaLnBrk="0">
                        <a:lnSpc>
                          <a:spcPct val="97000"/>
                        </a:lnSpc>
                        <a:spcBef>
                          <a:spcPts val="51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970" algn="l" rtl="0" eaLnBrk="0">
                        <a:lnSpc>
                          <a:spcPct val="82000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970" algn="l" rtl="0" eaLnBrk="0">
                        <a:lnSpc>
                          <a:spcPts val="980"/>
                        </a:lnSpc>
                      </a:pPr>
                      <a:r>
                        <a:rPr sz="800" b="1" kern="0" spc="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970" algn="l" rtl="0" eaLnBrk="0">
                        <a:lnSpc>
                          <a:spcPct val="85000"/>
                        </a:lnSpc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970" algn="l" rtl="0" eaLnBrk="0">
                        <a:lnSpc>
                          <a:spcPct val="91000"/>
                        </a:lnSpc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97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Remote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97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1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800" kern="0" spc="80" dirty="0">
                          <a:solidFill>
                            <a:srgbClr val="1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1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970" algn="l" rtl="0" eaLnBrk="0">
                        <a:lnSpc>
                          <a:spcPts val="104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352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l" rtl="0" eaLnBrk="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27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04" name="picture 6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77165" y="11741150"/>
            <a:ext cx="2349484" cy="1733550"/>
          </a:xfrm>
          <a:prstGeom prst="rect">
            <a:avLst/>
          </a:prstGeom>
        </p:spPr>
      </p:pic>
      <p:grpSp>
        <p:nvGrpSpPr>
          <p:cNvPr id="58" name="group 58"/>
          <p:cNvGrpSpPr/>
          <p:nvPr/>
        </p:nvGrpSpPr>
        <p:grpSpPr>
          <a:xfrm rot="21600000">
            <a:off x="5518134" y="14497050"/>
            <a:ext cx="4699015" cy="863600"/>
            <a:chOff x="0" y="0"/>
            <a:chExt cx="4699015" cy="863600"/>
          </a:xfrm>
        </p:grpSpPr>
        <p:pic>
          <p:nvPicPr>
            <p:cNvPr id="606" name="picture 6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699015" cy="863600"/>
            </a:xfrm>
            <a:prstGeom prst="rect">
              <a:avLst/>
            </a:prstGeom>
          </p:spPr>
        </p:pic>
        <p:sp>
          <p:nvSpPr>
            <p:cNvPr id="608" name="textbox 608"/>
            <p:cNvSpPr/>
            <p:nvPr/>
          </p:nvSpPr>
          <p:spPr>
            <a:xfrm>
              <a:off x="133365" y="95148"/>
              <a:ext cx="3850004" cy="7658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360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224E)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  <a:spcBef>
                  <a:spcPts val="1075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:605*510*835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Work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area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:480*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420*460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75"/>
                </a:lnSpc>
                <a:spcBef>
                  <a:spcPts val="2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manual measurement,if there is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</a:t>
              </a: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04315" algn="l" rtl="0" eaLnBrk="0">
                <a:lnSpc>
                  <a:spcPts val="255"/>
                </a:lnSpc>
                <a:spcBef>
                  <a:spcPts val="45"/>
                </a:spcBef>
              </a:pPr>
              <a:r>
                <a:rPr sz="400" kern="0" spc="0" dirty="0">
                  <a:solidFill>
                    <a:srgbClr val="A090A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endParaRPr sz="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610" name="textbox 610"/>
          <p:cNvSpPr/>
          <p:nvPr/>
        </p:nvSpPr>
        <p:spPr>
          <a:xfrm>
            <a:off x="5759465" y="9425024"/>
            <a:ext cx="4091940" cy="671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5080"/>
              </a:lnSpc>
            </a:pPr>
            <a:r>
              <a:rPr sz="2200" kern="0" spc="-9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200" b="1" kern="0" spc="-8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Il-steel clean tab</a:t>
            </a:r>
            <a:r>
              <a:rPr sz="2200" b="1" kern="0" spc="-9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le(table type)</a:t>
            </a:r>
            <a:r>
              <a:rPr sz="2200" b="1" kern="0" spc="1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200" kern="0" spc="-8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60" name="group 60"/>
          <p:cNvGrpSpPr/>
          <p:nvPr/>
        </p:nvGrpSpPr>
        <p:grpSpPr>
          <a:xfrm rot="21600000">
            <a:off x="8191515" y="13995400"/>
            <a:ext cx="1352550" cy="361950"/>
            <a:chOff x="0" y="0"/>
            <a:chExt cx="1352550" cy="361950"/>
          </a:xfrm>
        </p:grpSpPr>
        <p:pic>
          <p:nvPicPr>
            <p:cNvPr id="612" name="picture 6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52550" cy="361950"/>
            </a:xfrm>
            <a:prstGeom prst="rect">
              <a:avLst/>
            </a:prstGeom>
          </p:spPr>
        </p:pic>
        <p:sp>
          <p:nvSpPr>
            <p:cNvPr id="614" name="textbox 614"/>
            <p:cNvSpPr/>
            <p:nvPr/>
          </p:nvSpPr>
          <p:spPr>
            <a:xfrm>
              <a:off x="-12700" y="-12700"/>
              <a:ext cx="1377950" cy="4140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0350" algn="l" rtl="0" eaLnBrk="0">
                <a:lnSpc>
                  <a:spcPct val="82000"/>
                </a:lnSpc>
              </a:pP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3365" algn="l" rtl="0" eaLnBrk="0">
                <a:lnSpc>
                  <a:spcPts val="1205"/>
                </a:lnSpc>
              </a:pP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616" name="picture 6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480533" y="11029950"/>
            <a:ext cx="444531" cy="330200"/>
          </a:xfrm>
          <a:prstGeom prst="rect">
            <a:avLst/>
          </a:prstGeom>
        </p:spPr>
      </p:pic>
      <p:sp>
        <p:nvSpPr>
          <p:cNvPr id="618" name="textbox 618"/>
          <p:cNvSpPr/>
          <p:nvPr/>
        </p:nvSpPr>
        <p:spPr>
          <a:xfrm>
            <a:off x="7734283" y="10590212"/>
            <a:ext cx="38735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i="1" kern="0" spc="-10" dirty="0">
                <a:solidFill>
                  <a:srgbClr val="2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SunnE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0" name="textbox 620"/>
          <p:cNvSpPr/>
          <p:nvPr/>
        </p:nvSpPr>
        <p:spPr>
          <a:xfrm>
            <a:off x="8077184" y="15273458"/>
            <a:ext cx="76835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60"/>
              </a:lnSpc>
            </a:pPr>
            <a:r>
              <a:rPr sz="400" kern="0" spc="-10" dirty="0">
                <a:solidFill>
                  <a:srgbClr val="A09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picture 6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624" name="picture 6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21350" y="10166350"/>
            <a:ext cx="1854184" cy="336550"/>
          </a:xfrm>
          <a:prstGeom prst="rect">
            <a:avLst/>
          </a:prstGeom>
        </p:spPr>
      </p:pic>
      <p:graphicFrame>
        <p:nvGraphicFramePr>
          <p:cNvPr id="626" name="table 626"/>
          <p:cNvGraphicFramePr>
            <a:graphicFrameLocks noGrp="1"/>
          </p:cNvGraphicFramePr>
          <p:nvPr/>
        </p:nvGraphicFramePr>
        <p:xfrm>
          <a:off x="5711840" y="10166350"/>
          <a:ext cx="1866264" cy="3729990"/>
        </p:xfrm>
        <a:graphic>
          <a:graphicData uri="http://schemas.openxmlformats.org/drawingml/2006/table">
            <a:tbl>
              <a:tblPr/>
              <a:tblGrid>
                <a:gridCol w="910589"/>
                <a:gridCol w="955675"/>
              </a:tblGrid>
              <a:tr h="3302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l" rtl="0" eaLnBrk="0">
                        <a:lnSpc>
                          <a:spcPts val="1565"/>
                        </a:lnSpc>
                        <a:spcBef>
                          <a:spcPts val="5"/>
                        </a:spcBef>
                      </a:pPr>
                      <a:r>
                        <a:rPr sz="2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SN-VD-850Q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4645" indent="-114300" algn="l" rtl="0" eaLnBrk="0">
                        <a:lnSpc>
                          <a:spcPct val="124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6860" indent="-69850" algn="l" rtl="0" eaLnBrk="0">
                        <a:lnSpc>
                          <a:spcPct val="102000"/>
                        </a:lnSpc>
                        <a:spcBef>
                          <a:spcPts val="240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ber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indent="1581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305" algn="l" rtl="0" eaLnBrk="0">
                        <a:lnSpc>
                          <a:spcPct val="85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430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4305" algn="l" rtl="0" eaLnBrk="0">
                        <a:lnSpc>
                          <a:spcPct val="97000"/>
                        </a:lnSpc>
                        <a:spcBef>
                          <a:spcPts val="71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4305" algn="l" rtl="0" eaLnBrk="0">
                        <a:lnSpc>
                          <a:spcPts val="1045"/>
                        </a:lnSpc>
                        <a:spcBef>
                          <a:spcPts val="1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305" algn="l" rtl="0" eaLnBrk="0">
                        <a:lnSpc>
                          <a:spcPts val="98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8610" indent="-94615" algn="l" rtl="0" eaLnBrk="0">
                        <a:lnSpc>
                          <a:spcPct val="91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30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430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23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845" algn="l" rtl="0" eaLnBrk="0">
                        <a:lnSpc>
                          <a:spcPct val="88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3845" algn="l" rtl="0" eaLnBrk="0">
                        <a:lnSpc>
                          <a:spcPct val="97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30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Remote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4305" algn="l" rtl="0" eaLnBrk="0">
                        <a:lnSpc>
                          <a:spcPts val="985"/>
                        </a:lnSpc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800" kern="0" spc="8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295" indent="-15875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305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239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4955" algn="l" rtl="0" eaLnBrk="0">
                        <a:lnSpc>
                          <a:spcPct val="82000"/>
                        </a:lnSpc>
                      </a:pPr>
                      <a:r>
                        <a:rPr sz="800" b="1" kern="0" spc="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0840" algn="l" rtl="0" eaLnBrk="0">
                        <a:lnSpc>
                          <a:spcPts val="1485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indent="-26035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0840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034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45745" algn="l" rtl="0" eaLnBrk="0">
                        <a:lnSpc>
                          <a:spcPct val="83000"/>
                        </a:lnSpc>
                        <a:spcBef>
                          <a:spcPts val="1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084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5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5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28" name="picture 6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00965" y="10909300"/>
            <a:ext cx="2539984" cy="2432050"/>
          </a:xfrm>
          <a:prstGeom prst="rect">
            <a:avLst/>
          </a:prstGeom>
        </p:spPr>
      </p:pic>
      <p:grpSp>
        <p:nvGrpSpPr>
          <p:cNvPr id="62" name="group 62"/>
          <p:cNvGrpSpPr/>
          <p:nvPr/>
        </p:nvGrpSpPr>
        <p:grpSpPr>
          <a:xfrm rot="21600000">
            <a:off x="5505465" y="14497050"/>
            <a:ext cx="4718017" cy="863600"/>
            <a:chOff x="0" y="0"/>
            <a:chExt cx="4718017" cy="863600"/>
          </a:xfrm>
        </p:grpSpPr>
        <p:pic>
          <p:nvPicPr>
            <p:cNvPr id="630" name="picture 6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8017" cy="863600"/>
            </a:xfrm>
            <a:prstGeom prst="rect">
              <a:avLst/>
            </a:prstGeom>
          </p:spPr>
        </p:pic>
        <p:sp>
          <p:nvSpPr>
            <p:cNvPr id="632" name="textbox 632"/>
            <p:cNvSpPr/>
            <p:nvPr/>
          </p:nvSpPr>
          <p:spPr>
            <a:xfrm>
              <a:off x="-12700" y="-12700"/>
              <a:ext cx="4743450" cy="9150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225E)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size:825*520*930mm             Work   area   size:700*480*540mm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34" name="textbox 634"/>
          <p:cNvSpPr/>
          <p:nvPr/>
        </p:nvSpPr>
        <p:spPr>
          <a:xfrm>
            <a:off x="5778515" y="9565538"/>
            <a:ext cx="3823970" cy="425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150"/>
              </a:lnSpc>
            </a:pPr>
            <a:r>
              <a:rPr sz="2200" b="1" kern="0" spc="-7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All-steel clean table(</a:t>
            </a:r>
            <a:r>
              <a:rPr sz="2200" b="1" kern="0" spc="-8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 type)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6" name="textbox 636"/>
          <p:cNvSpPr/>
          <p:nvPr/>
        </p:nvSpPr>
        <p:spPr>
          <a:xfrm>
            <a:off x="5651500" y="15068804"/>
            <a:ext cx="3259454" cy="251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6000"/>
              </a:lnSpc>
            </a:pP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Note:the above dimension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are manual measurement,if there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any erro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please prevail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kind!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8" name="textbox 638"/>
          <p:cNvSpPr/>
          <p:nvPr/>
        </p:nvSpPr>
        <p:spPr>
          <a:xfrm>
            <a:off x="7696184" y="10818717"/>
            <a:ext cx="325120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700" i="1" kern="0" spc="2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SUnnE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picture 6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642" name="picture 6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21350" y="10172700"/>
            <a:ext cx="1854184" cy="336550"/>
          </a:xfrm>
          <a:prstGeom prst="rect">
            <a:avLst/>
          </a:prstGeom>
        </p:spPr>
      </p:pic>
      <p:graphicFrame>
        <p:nvGraphicFramePr>
          <p:cNvPr id="644" name="table 644"/>
          <p:cNvGraphicFramePr>
            <a:graphicFrameLocks noGrp="1"/>
          </p:cNvGraphicFramePr>
          <p:nvPr/>
        </p:nvGraphicFramePr>
        <p:xfrm>
          <a:off x="5705459" y="10172700"/>
          <a:ext cx="1891664" cy="3730625"/>
        </p:xfrm>
        <a:graphic>
          <a:graphicData uri="http://schemas.openxmlformats.org/drawingml/2006/table">
            <a:tbl>
              <a:tblPr/>
              <a:tblGrid>
                <a:gridCol w="911225"/>
                <a:gridCol w="980439"/>
              </a:tblGrid>
              <a:tr h="3365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l" rtl="0" eaLnBrk="0">
                        <a:lnSpc>
                          <a:spcPts val="1485"/>
                        </a:lnSpc>
                        <a:spcBef>
                          <a:spcPts val="0"/>
                        </a:spcBef>
                      </a:pP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SN-HD-850Q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2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0995" indent="-113665" algn="l" rtl="0" eaLnBrk="0">
                        <a:lnSpc>
                          <a:spcPct val="109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11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7660" indent="-114300" algn="l" rtl="0" eaLnBrk="0">
                        <a:lnSpc>
                          <a:spcPct val="102000"/>
                        </a:lnSpc>
                        <a:spcBef>
                          <a:spcPts val="290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7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295" indent="15875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92000"/>
                        </a:lnSpc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63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15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ct val="97000"/>
                        </a:lnSpc>
                        <a:spcBef>
                          <a:spcPts val="760"/>
                        </a:spcBef>
                      </a:pP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ts val="1045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35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945" indent="-952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Fast</a:t>
                      </a:r>
                      <a:r>
                        <a:rPr sz="800" kern="0" spc="14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kern="0" spc="9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002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019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ts val="98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Remote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3670" algn="l" rtl="0" eaLnBrk="0">
                        <a:lnSpc>
                          <a:spcPts val="990"/>
                        </a:lnSpc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800" kern="0" spc="8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8460" indent="-15811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812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11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11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4320" algn="l" rtl="0" eaLnBrk="0">
                        <a:lnSpc>
                          <a:spcPct val="82000"/>
                        </a:lnSpc>
                      </a:pPr>
                      <a:r>
                        <a:rPr sz="800" b="1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" indent="95250" algn="l" rtl="0" eaLnBrk="0">
                        <a:lnSpc>
                          <a:spcPct val="90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65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0330" indent="227965" algn="l" rtl="0" eaLnBrk="0">
                        <a:lnSpc>
                          <a:spcPct val="102000"/>
                        </a:lnSpc>
                        <a:spcBef>
                          <a:spcPts val="20"/>
                        </a:spcBef>
                        <a:tabLst>
                          <a:tab pos="169545" algn="l"/>
                        </a:tabLst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11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65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5920" algn="l" rtl="0" eaLnBrk="0">
                        <a:lnSpc>
                          <a:spcPts val="104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5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5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4" name="group 64"/>
          <p:cNvGrpSpPr/>
          <p:nvPr/>
        </p:nvGrpSpPr>
        <p:grpSpPr>
          <a:xfrm rot="21600000">
            <a:off x="5505465" y="14497050"/>
            <a:ext cx="4718017" cy="863600"/>
            <a:chOff x="0" y="0"/>
            <a:chExt cx="4718017" cy="863600"/>
          </a:xfrm>
        </p:grpSpPr>
        <p:pic>
          <p:nvPicPr>
            <p:cNvPr id="646" name="picture 6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18017" cy="863600"/>
            </a:xfrm>
            <a:prstGeom prst="rect">
              <a:avLst/>
            </a:prstGeom>
          </p:spPr>
        </p:pic>
        <p:sp>
          <p:nvSpPr>
            <p:cNvPr id="648" name="textbox 648"/>
            <p:cNvSpPr/>
            <p:nvPr/>
          </p:nvSpPr>
          <p:spPr>
            <a:xfrm>
              <a:off x="-12700" y="-12700"/>
              <a:ext cx="4743450" cy="8928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:100@≥0.5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um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US</a:t>
              </a:r>
              <a:r>
                <a:rPr sz="8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</a:t>
              </a:r>
              <a:r>
                <a:rPr sz="800" b="1" kern="0" spc="2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226</a:t>
              </a:r>
              <a:r>
                <a:rPr sz="8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E)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5000"/>
                </a:lnSpc>
                <a:spcBef>
                  <a:spcPts val="1290"/>
                </a:spcBef>
              </a:pP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:825*520*930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Work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area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:700*420*520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ts val="1215"/>
                </a:lnSpc>
                <a:spcBef>
                  <a:spcPts val="245"/>
                </a:spcBef>
              </a:pPr>
              <a:r>
                <a:rPr sz="8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</a:t>
              </a:r>
              <a:r>
                <a:rPr sz="8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manual measurement,if there</a:t>
              </a:r>
              <a:r>
                <a:rPr sz="8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 any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</a:t>
              </a:r>
              <a:r>
                <a:rPr sz="800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2000"/>
                </a:lnSpc>
                <a:spcBef>
                  <a:spcPts val="5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650" name="picture 6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39065" y="11747500"/>
            <a:ext cx="2438400" cy="1644650"/>
          </a:xfrm>
          <a:prstGeom prst="rect">
            <a:avLst/>
          </a:prstGeom>
        </p:spPr>
      </p:pic>
      <p:sp>
        <p:nvSpPr>
          <p:cNvPr id="652" name="textbox 652"/>
          <p:cNvSpPr/>
          <p:nvPr/>
        </p:nvSpPr>
        <p:spPr>
          <a:xfrm>
            <a:off x="5778515" y="9565538"/>
            <a:ext cx="3823970" cy="425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150"/>
              </a:lnSpc>
            </a:pPr>
            <a:r>
              <a:rPr sz="2200" b="1" kern="0" spc="-7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All-steel clean table(</a:t>
            </a:r>
            <a:r>
              <a:rPr sz="2200" b="1" kern="0" spc="-8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 type)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54" name="textbox 654"/>
          <p:cNvSpPr/>
          <p:nvPr/>
        </p:nvSpPr>
        <p:spPr>
          <a:xfrm>
            <a:off x="7696184" y="10804233"/>
            <a:ext cx="337184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800" b="1" i="1" kern="0" spc="-10" dirty="0">
                <a:solidFill>
                  <a:srgbClr val="2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sunnE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" name="picture 6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grpSp>
        <p:nvGrpSpPr>
          <p:cNvPr id="66" name="group 66"/>
          <p:cNvGrpSpPr/>
          <p:nvPr/>
        </p:nvGrpSpPr>
        <p:grpSpPr>
          <a:xfrm rot="21600000">
            <a:off x="7886715" y="10242550"/>
            <a:ext cx="2082784" cy="4114800"/>
            <a:chOff x="0" y="0"/>
            <a:chExt cx="2082784" cy="4114800"/>
          </a:xfrm>
        </p:grpSpPr>
        <p:pic>
          <p:nvPicPr>
            <p:cNvPr id="658" name="picture 6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082784" cy="4114800"/>
            </a:xfrm>
            <a:prstGeom prst="rect">
              <a:avLst/>
            </a:prstGeom>
          </p:spPr>
        </p:pic>
        <p:sp>
          <p:nvSpPr>
            <p:cNvPr id="660" name="textbox 660"/>
            <p:cNvSpPr/>
            <p:nvPr/>
          </p:nvSpPr>
          <p:spPr>
            <a:xfrm>
              <a:off x="-12700" y="-12700"/>
              <a:ext cx="2108200" cy="41725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65150" algn="l" rtl="0" eaLnBrk="0">
                <a:lnSpc>
                  <a:spcPct val="78000"/>
                </a:lnSpc>
                <a:spcBef>
                  <a:spcPts val="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58165" algn="l" rtl="0" eaLnBrk="0">
                <a:lnSpc>
                  <a:spcPct val="94000"/>
                </a:lnSpc>
                <a:spcBef>
                  <a:spcPts val="10"/>
                </a:spcBef>
              </a:pP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aphicFrame>
        <p:nvGraphicFramePr>
          <p:cNvPr id="662" name="table 662"/>
          <p:cNvGraphicFramePr>
            <a:graphicFrameLocks noGrp="1"/>
          </p:cNvGraphicFramePr>
          <p:nvPr/>
        </p:nvGraphicFramePr>
        <p:xfrm>
          <a:off x="5705459" y="10150475"/>
          <a:ext cx="1885950" cy="4133850"/>
        </p:xfrm>
        <a:graphic>
          <a:graphicData uri="http://schemas.openxmlformats.org/drawingml/2006/table">
            <a:tbl>
              <a:tblPr/>
              <a:tblGrid>
                <a:gridCol w="904875"/>
                <a:gridCol w="981075"/>
              </a:tblGrid>
              <a:tr h="3587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685" algn="l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</a:pPr>
                      <a:r>
                        <a:rPr sz="23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SN-CJ-1DQ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indent="-100965" algn="l" rtl="0" eaLnBrk="0">
                        <a:lnSpc>
                          <a:spcPct val="114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310" indent="-107950" algn="l" rtl="0" eaLnBrk="0">
                        <a:lnSpc>
                          <a:spcPct val="92000"/>
                        </a:lnSpc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6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1100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700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9070" algn="l" rtl="0" eaLnBrk="0">
                        <a:lnSpc>
                          <a:spcPct val="97000"/>
                        </a:lnSpc>
                        <a:spcBef>
                          <a:spcPts val="18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9070" algn="l" rtl="0" eaLnBrk="0">
                        <a:lnSpc>
                          <a:spcPct val="92000"/>
                        </a:lnSpc>
                        <a:spcBef>
                          <a:spcPts val="35"/>
                        </a:spcBef>
                      </a:pP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945" indent="158115" algn="l" rtl="0" eaLnBrk="0">
                        <a:lnSpc>
                          <a:spcPct val="89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355" algn="l" rtl="0" eaLnBrk="0">
                        <a:lnSpc>
                          <a:spcPct val="97000"/>
                        </a:lnSpc>
                      </a:pPr>
                      <a:r>
                        <a:rPr sz="1100" b="1" kern="0" spc="-2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5595" indent="-9525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Six-speed</a:t>
                      </a:r>
                      <a:r>
                        <a:rPr sz="800" kern="0" spc="1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63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3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reguiation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0195" algn="l" rtl="0" eaLnBrk="0">
                        <a:lnSpc>
                          <a:spcPct val="85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ct val="80000"/>
                        </a:lnSpc>
                      </a:pP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63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2745" indent="-15875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4470" algn="l" rtl="0" eaLnBrk="0">
                        <a:lnSpc>
                          <a:spcPts val="1040"/>
                        </a:lnSpc>
                      </a:pPr>
                      <a:r>
                        <a:rPr sz="800" b="1" kern="0" spc="0" dirty="0">
                          <a:solidFill>
                            <a:srgbClr val="203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684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447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" indent="8890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29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310" indent="-27241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1955" algn="l" rtl="0" eaLnBrk="0">
                        <a:lnSpc>
                          <a:spcPts val="1485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895" algn="l" rtl="0" eaLnBrk="0">
                        <a:lnSpc>
                          <a:spcPts val="104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8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socket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290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945" indent="-57150" algn="l" rtl="0" eaLnBrk="0">
                        <a:lnSpc>
                          <a:spcPct val="101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29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8" name="group 68"/>
          <p:cNvGrpSpPr/>
          <p:nvPr/>
        </p:nvGrpSpPr>
        <p:grpSpPr>
          <a:xfrm rot="21600000">
            <a:off x="5511800" y="14497050"/>
            <a:ext cx="4705350" cy="863600"/>
            <a:chOff x="0" y="0"/>
            <a:chExt cx="4705350" cy="863600"/>
          </a:xfrm>
        </p:grpSpPr>
        <p:pic>
          <p:nvPicPr>
            <p:cNvPr id="664" name="picture 6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666" name="textbox 666"/>
            <p:cNvSpPr/>
            <p:nvPr/>
          </p:nvSpPr>
          <p:spPr>
            <a:xfrm>
              <a:off x="-12700" y="-12700"/>
              <a:ext cx="4730750" cy="9112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227E)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6000"/>
                </a:lnSpc>
                <a:spcBef>
                  <a:spcPts val="1075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size:825*520*1570mm          Work   area   size:700*480*540mm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075"/>
                </a:lnSpc>
                <a:spcBef>
                  <a:spcPts val="34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3000"/>
                </a:lnSpc>
                <a:spcBef>
                  <a:spcPts val="10"/>
                </a:spcBef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prevail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80565" algn="l" rtl="0" eaLnBrk="0">
                <a:lnSpc>
                  <a:spcPts val="195"/>
                </a:lnSpc>
                <a:spcBef>
                  <a:spcPts val="80"/>
                </a:spcBef>
              </a:pPr>
              <a:r>
                <a:rPr sz="300" kern="0" spc="0" dirty="0">
                  <a:solidFill>
                    <a:srgbClr val="30205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-</a:t>
              </a:r>
              <a:endParaRPr sz="3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</p:txBody>
        </p:sp>
      </p:grpSp>
      <p:sp>
        <p:nvSpPr>
          <p:cNvPr id="668" name="textbox 668"/>
          <p:cNvSpPr/>
          <p:nvPr/>
        </p:nvSpPr>
        <p:spPr>
          <a:xfrm>
            <a:off x="5772134" y="9621722"/>
            <a:ext cx="3638550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45"/>
              </a:lnSpc>
            </a:pP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800" b="1" kern="0" spc="2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800" b="1" kern="0" spc="27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floor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picture 6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grpSp>
        <p:nvGrpSpPr>
          <p:cNvPr id="70" name="group 70"/>
          <p:cNvGrpSpPr/>
          <p:nvPr/>
        </p:nvGrpSpPr>
        <p:grpSpPr>
          <a:xfrm rot="21600000">
            <a:off x="7899384" y="10350500"/>
            <a:ext cx="2025681" cy="4006850"/>
            <a:chOff x="0" y="0"/>
            <a:chExt cx="2025681" cy="4006850"/>
          </a:xfrm>
        </p:grpSpPr>
        <p:pic>
          <p:nvPicPr>
            <p:cNvPr id="672" name="picture 67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025681" cy="4006850"/>
            </a:xfrm>
            <a:prstGeom prst="rect">
              <a:avLst/>
            </a:prstGeom>
          </p:spPr>
        </p:pic>
        <p:sp>
          <p:nvSpPr>
            <p:cNvPr id="674" name="textbox 674"/>
            <p:cNvSpPr/>
            <p:nvPr/>
          </p:nvSpPr>
          <p:spPr>
            <a:xfrm>
              <a:off x="-12700" y="-12700"/>
              <a:ext cx="2051685" cy="40646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33400" algn="l" rtl="0" eaLnBrk="0">
                <a:lnSpc>
                  <a:spcPct val="84000"/>
                </a:lnSpc>
              </a:pPr>
              <a:r>
                <a:rPr sz="1100" b="1" kern="0" spc="-10" dirty="0">
                  <a:solidFill>
                    <a:srgbClr val="C0D0A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39750" algn="l" rtl="0" eaLnBrk="0">
                <a:lnSpc>
                  <a:spcPct val="83000"/>
                </a:lnSpc>
                <a:spcBef>
                  <a:spcPts val="275"/>
                </a:spcBef>
              </a:pPr>
              <a:r>
                <a:rPr sz="1100" b="1" kern="0" spc="-20" dirty="0">
                  <a:solidFill>
                    <a:srgbClr val="A0B09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Verslon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aphicFrame>
        <p:nvGraphicFramePr>
          <p:cNvPr id="676" name="table 676"/>
          <p:cNvGraphicFramePr>
            <a:graphicFrameLocks noGrp="1"/>
          </p:cNvGraphicFramePr>
          <p:nvPr/>
        </p:nvGraphicFramePr>
        <p:xfrm>
          <a:off x="5711840" y="10163175"/>
          <a:ext cx="1873250" cy="4095750"/>
        </p:xfrm>
        <a:graphic>
          <a:graphicData uri="http://schemas.openxmlformats.org/drawingml/2006/table">
            <a:tbl>
              <a:tblPr/>
              <a:tblGrid>
                <a:gridCol w="936625"/>
                <a:gridCol w="936625"/>
              </a:tblGrid>
              <a:tr h="352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</a:pPr>
                      <a:r>
                        <a:rPr sz="2300" b="1" kern="0" spc="-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</a:t>
                      </a:r>
                      <a:r>
                        <a:rPr sz="23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sz="23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810" algn="l" rtl="0" eaLnBrk="0">
                        <a:lnSpc>
                          <a:spcPct val="73000"/>
                        </a:lnSpc>
                        <a:spcBef>
                          <a:spcPts val="0"/>
                        </a:spcBef>
                      </a:pPr>
                      <a:r>
                        <a:rPr sz="23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-1GQ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 rowSpan="10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3995" algn="l" rtl="0" eaLnBrk="0">
                        <a:lnSpc>
                          <a:spcPct val="83000"/>
                        </a:lnSpc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66395" algn="l" rtl="0" eaLnBrk="0">
                        <a:lnSpc>
                          <a:spcPts val="1160"/>
                        </a:lnSpc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6710" indent="-139700" algn="l" rtl="0" eaLnBrk="0">
                        <a:lnSpc>
                          <a:spcPct val="97000"/>
                        </a:lnSpc>
                        <a:spcBef>
                          <a:spcPts val="635"/>
                        </a:spcBef>
                      </a:pP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76000"/>
                        </a:lnSpc>
                        <a:spcBef>
                          <a:spcPts val="1130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399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3995" algn="l" rtl="0" eaLnBrk="0">
                        <a:lnSpc>
                          <a:spcPct val="83000"/>
                        </a:lnSpc>
                        <a:spcBef>
                          <a:spcPts val="865"/>
                        </a:spcBef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ts val="1155"/>
                        </a:lnSpc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83000"/>
                        </a:lnSpc>
                        <a:spcBef>
                          <a:spcPts val="655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15595" algn="l" rtl="0" eaLnBrk="0">
                        <a:lnSpc>
                          <a:spcPts val="1100"/>
                        </a:lnSpc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7495" indent="-114300" algn="l" rtl="0" eaLnBrk="0">
                        <a:lnSpc>
                          <a:spcPct val="90000"/>
                        </a:lnSpc>
                        <a:spcBef>
                          <a:spcPts val="660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7795" algn="l" rtl="0" eaLnBrk="0">
                        <a:lnSpc>
                          <a:spcPct val="93000"/>
                        </a:lnSpc>
                        <a:spcBef>
                          <a:spcPts val="1050"/>
                        </a:spcBef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" indent="50165" algn="l" rtl="0" eaLnBrk="0">
                        <a:lnSpc>
                          <a:spcPct val="85000"/>
                        </a:lnSpc>
                        <a:spcBef>
                          <a:spcPts val="250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3995" indent="-69850" algn="l" rtl="0" eaLnBrk="0">
                        <a:lnSpc>
                          <a:spcPct val="93000"/>
                        </a:lnSpc>
                        <a:spcBef>
                          <a:spcPts val="970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970"/>
                        </a:lnSpc>
                        <a:spcBef>
                          <a:spcPts val="1265"/>
                        </a:spcBef>
                      </a:pP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</a:t>
                      </a:r>
                      <a:r>
                        <a:rPr sz="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socket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8595" algn="l" rtl="0" eaLnBrk="0">
                        <a:lnSpc>
                          <a:spcPct val="83000"/>
                        </a:lnSpc>
                        <a:spcBef>
                          <a:spcPts val="1075"/>
                        </a:spcBef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3995" algn="l" rtl="0" eaLnBrk="0">
                        <a:lnSpc>
                          <a:spcPts val="1000"/>
                        </a:lnSpc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8270" algn="l" rtl="0" eaLnBrk="0">
                        <a:lnSpc>
                          <a:spcPct val="96000"/>
                        </a:lnSpc>
                        <a:spcBef>
                          <a:spcPts val="10"/>
                        </a:spcBef>
                      </a:pPr>
                      <a:r>
                        <a:rPr sz="8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8270" algn="l" rtl="0" eaLnBrk="0">
                        <a:lnSpc>
                          <a:spcPct val="92000"/>
                        </a:lnSpc>
                        <a:spcBef>
                          <a:spcPts val="760"/>
                        </a:spcBef>
                      </a:pPr>
                      <a:r>
                        <a:rPr sz="800" b="1" kern="0" spc="-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4620" algn="l" rtl="0" eaLnBrk="0">
                        <a:lnSpc>
                          <a:spcPct val="67000"/>
                        </a:lnSpc>
                        <a:spcBef>
                          <a:spcPts val="125"/>
                        </a:spcBef>
                      </a:pPr>
                      <a:r>
                        <a:rPr sz="8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97000"/>
                        </a:lnSpc>
                      </a:pPr>
                      <a:r>
                        <a:rPr sz="800" b="1" kern="0" spc="-2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Six-speed</a:t>
                      </a:r>
                      <a:r>
                        <a:rPr sz="800" kern="0" spc="7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reguiation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7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204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827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ts val="990"/>
                        </a:lnSpc>
                        <a:spcBef>
                          <a:spcPts val="5"/>
                        </a:spcBef>
                      </a:pPr>
                      <a:r>
                        <a:rPr sz="800" b="1" kern="0" spc="-30" dirty="0">
                          <a:solidFill>
                            <a:srgbClr val="203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48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38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480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6870" algn="l" rtl="0" eaLnBrk="0">
                        <a:lnSpc>
                          <a:spcPts val="99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2" name="group 72"/>
          <p:cNvGrpSpPr/>
          <p:nvPr/>
        </p:nvGrpSpPr>
        <p:grpSpPr>
          <a:xfrm rot="21600000">
            <a:off x="5511800" y="14497050"/>
            <a:ext cx="4705350" cy="863600"/>
            <a:chOff x="0" y="0"/>
            <a:chExt cx="4705350" cy="863600"/>
          </a:xfrm>
        </p:grpSpPr>
        <p:pic>
          <p:nvPicPr>
            <p:cNvPr id="678" name="picture 67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680" name="textbox 680"/>
            <p:cNvSpPr/>
            <p:nvPr/>
          </p:nvSpPr>
          <p:spPr>
            <a:xfrm>
              <a:off x="-12700" y="-12700"/>
              <a:ext cx="4730750" cy="9150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360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228E)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:825*520*1570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Work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area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:700*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420*520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82" name="textbox 682"/>
          <p:cNvSpPr/>
          <p:nvPr/>
        </p:nvSpPr>
        <p:spPr>
          <a:xfrm>
            <a:off x="5772134" y="9621722"/>
            <a:ext cx="3638550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45"/>
              </a:lnSpc>
            </a:pP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800" b="1" kern="0" spc="2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800" b="1" kern="0" spc="27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floor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4" name="textbox 684"/>
          <p:cNvSpPr/>
          <p:nvPr/>
        </p:nvSpPr>
        <p:spPr>
          <a:xfrm>
            <a:off x="5651500" y="15062454"/>
            <a:ext cx="3277234" cy="295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9000"/>
              </a:lnSpc>
            </a:pP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Note:the above dimensions are manua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measurement,if there is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error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please prevail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kind!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0" algn="l" rtl="0" eaLnBrk="0">
              <a:lnSpc>
                <a:spcPts val="260"/>
              </a:lnSpc>
              <a:spcBef>
                <a:spcPts val="40"/>
              </a:spcBef>
            </a:pPr>
            <a:r>
              <a:rPr sz="400" kern="0" spc="10" dirty="0">
                <a:solidFill>
                  <a:srgbClr val="70508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--</a:t>
            </a:r>
            <a:endParaRPr sz="4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picture 6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graphicFrame>
        <p:nvGraphicFramePr>
          <p:cNvPr id="688" name="table 688"/>
          <p:cNvGraphicFramePr>
            <a:graphicFrameLocks noGrp="1"/>
          </p:cNvGraphicFramePr>
          <p:nvPr/>
        </p:nvGraphicFramePr>
        <p:xfrm>
          <a:off x="5705459" y="10109200"/>
          <a:ext cx="1879600" cy="4282440"/>
        </p:xfrm>
        <a:graphic>
          <a:graphicData uri="http://schemas.openxmlformats.org/drawingml/2006/table">
            <a:tbl>
              <a:tblPr/>
              <a:tblGrid>
                <a:gridCol w="904875"/>
                <a:gridCol w="974725"/>
              </a:tblGrid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0035" algn="l" rtl="0" eaLnBrk="0">
                        <a:lnSpc>
                          <a:spcPct val="67000"/>
                        </a:lnSpc>
                        <a:spcBef>
                          <a:spcPts val="0"/>
                        </a:spcBef>
                      </a:pPr>
                      <a:r>
                        <a:rPr sz="23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SN-CJ-2DQ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indent="-100965" algn="l" rtl="0" eaLnBrk="0">
                        <a:lnSpc>
                          <a:spcPct val="114000"/>
                        </a:lnSpc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710" indent="-32956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8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10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700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0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800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7345" indent="15240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355" algn="l" rtl="0" eaLnBrk="0">
                        <a:lnSpc>
                          <a:spcPts val="1215"/>
                        </a:lnSpc>
                      </a:pPr>
                      <a:r>
                        <a:rPr sz="10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8610" indent="-8826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87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Six-speed</a:t>
                      </a:r>
                      <a:r>
                        <a:rPr sz="800" kern="0" spc="6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</a:t>
                      </a:r>
                      <a:r>
                        <a:rPr sz="8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987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0195" algn="l" rtl="0" eaLnBrk="0">
                        <a:lnSpc>
                          <a:spcPct val="83000"/>
                        </a:lnSpc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ct val="78000"/>
                        </a:lnSpc>
                      </a:pPr>
                      <a:r>
                        <a:rPr sz="800" b="1" kern="0" spc="-2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9870" algn="l" rtl="0" eaLnBrk="0">
                        <a:lnSpc>
                          <a:spcPct val="93000"/>
                        </a:lnSpc>
                        <a:spcBef>
                          <a:spcPts val="20"/>
                        </a:spcBef>
                      </a:pPr>
                      <a:r>
                        <a:rPr sz="800" b="1" kern="0" spc="-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8145" indent="-1524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6070" algn="l" rtl="0" eaLnBrk="0">
                        <a:lnSpc>
                          <a:spcPts val="990"/>
                        </a:lnSpc>
                      </a:pPr>
                      <a:r>
                        <a:rPr sz="800" b="1" kern="0" spc="-3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94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147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" indent="1016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6240" algn="l" rtl="0" eaLnBrk="0">
                        <a:lnSpc>
                          <a:spcPts val="1720"/>
                        </a:lnSpc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710" indent="-25336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ts val="1485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945" indent="40640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sterilizatio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8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socke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795" algn="l" rtl="0" eaLnBrk="0">
                        <a:lnSpc>
                          <a:spcPct val="89000"/>
                        </a:lnSpc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95000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90" name="picture 6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51734" y="11087100"/>
            <a:ext cx="2400300" cy="2679700"/>
          </a:xfrm>
          <a:prstGeom prst="rect">
            <a:avLst/>
          </a:prstGeom>
        </p:spPr>
      </p:pic>
      <p:grpSp>
        <p:nvGrpSpPr>
          <p:cNvPr id="74" name="group 74"/>
          <p:cNvGrpSpPr/>
          <p:nvPr/>
        </p:nvGrpSpPr>
        <p:grpSpPr>
          <a:xfrm rot="21600000">
            <a:off x="5518134" y="14497050"/>
            <a:ext cx="4692681" cy="863600"/>
            <a:chOff x="0" y="0"/>
            <a:chExt cx="4692681" cy="863600"/>
          </a:xfrm>
        </p:grpSpPr>
        <p:pic>
          <p:nvPicPr>
            <p:cNvPr id="692" name="picture 6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692681" cy="863600"/>
            </a:xfrm>
            <a:prstGeom prst="rect">
              <a:avLst/>
            </a:prstGeom>
          </p:spPr>
        </p:pic>
        <p:sp>
          <p:nvSpPr>
            <p:cNvPr id="694" name="textbox 694"/>
            <p:cNvSpPr/>
            <p:nvPr/>
          </p:nvSpPr>
          <p:spPr>
            <a:xfrm>
              <a:off x="133365" y="164579"/>
              <a:ext cx="3925570" cy="7143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Cleanliness:100@≥0.5um(US</a:t>
              </a:r>
              <a:r>
                <a:rPr sz="900" b="1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229E)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100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size:1270*525*1570mm         Work   area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size:1150*480*560mm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75"/>
                </a:lnSpc>
                <a:spcBef>
                  <a:spcPts val="34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79550" algn="l" rtl="0" eaLnBrk="0">
                <a:lnSpc>
                  <a:spcPts val="315"/>
                </a:lnSpc>
                <a:spcBef>
                  <a:spcPts val="125"/>
                </a:spcBef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endParaRPr sz="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696" name="textbox 696"/>
          <p:cNvSpPr/>
          <p:nvPr/>
        </p:nvSpPr>
        <p:spPr>
          <a:xfrm>
            <a:off x="5772134" y="9621722"/>
            <a:ext cx="3638550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45"/>
              </a:lnSpc>
            </a:pP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800" b="1" kern="0" spc="2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800" b="1" kern="0" spc="27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floor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76" name="group 76"/>
          <p:cNvGrpSpPr/>
          <p:nvPr/>
        </p:nvGrpSpPr>
        <p:grpSpPr>
          <a:xfrm rot="21600000">
            <a:off x="8185134" y="13995400"/>
            <a:ext cx="1358931" cy="361950"/>
            <a:chOff x="0" y="0"/>
            <a:chExt cx="1358931" cy="361950"/>
          </a:xfrm>
        </p:grpSpPr>
        <p:pic>
          <p:nvPicPr>
            <p:cNvPr id="698" name="picture 69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58931" cy="361950"/>
            </a:xfrm>
            <a:prstGeom prst="rect">
              <a:avLst/>
            </a:prstGeom>
          </p:spPr>
        </p:pic>
        <p:sp>
          <p:nvSpPr>
            <p:cNvPr id="700" name="textbox 700"/>
            <p:cNvSpPr/>
            <p:nvPr/>
          </p:nvSpPr>
          <p:spPr>
            <a:xfrm>
              <a:off x="-12700" y="-12700"/>
              <a:ext cx="1384935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6700" algn="l" rtl="0" eaLnBrk="0">
                <a:lnSpc>
                  <a:spcPct val="78000"/>
                </a:lnSpc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0350" algn="l" rtl="0" eaLnBrk="0">
                <a:lnSpc>
                  <a:spcPct val="94000"/>
                </a:lnSpc>
                <a:spcBef>
                  <a:spcPts val="10"/>
                </a:spcBef>
              </a:pP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02" name="textbox 702"/>
          <p:cNvSpPr/>
          <p:nvPr/>
        </p:nvSpPr>
        <p:spPr>
          <a:xfrm>
            <a:off x="8096233" y="15280704"/>
            <a:ext cx="82550" cy="122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6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picture 7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graphicFrame>
        <p:nvGraphicFramePr>
          <p:cNvPr id="706" name="table 706"/>
          <p:cNvGraphicFramePr>
            <a:graphicFrameLocks noGrp="1"/>
          </p:cNvGraphicFramePr>
          <p:nvPr/>
        </p:nvGraphicFramePr>
        <p:xfrm>
          <a:off x="5705459" y="10042525"/>
          <a:ext cx="1885950" cy="4349115"/>
        </p:xfrm>
        <a:graphic>
          <a:graphicData uri="http://schemas.openxmlformats.org/drawingml/2006/table">
            <a:tbl>
              <a:tblPr/>
              <a:tblGrid>
                <a:gridCol w="923925"/>
                <a:gridCol w="962025"/>
              </a:tblGrid>
              <a:tr h="3587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735" algn="l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</a:pPr>
                      <a:r>
                        <a:rPr sz="23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SN-CJ-2GQ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94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3695" algn="l" rtl="0" eaLnBrk="0">
                        <a:lnSpc>
                          <a:spcPts val="1045"/>
                        </a:lnSpc>
                        <a:spcBef>
                          <a:spcPts val="18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945" indent="18415" algn="l" rtl="0" eaLnBrk="0">
                        <a:lnSpc>
                          <a:spcPct val="102000"/>
                        </a:lnSpc>
                        <a:spcBef>
                          <a:spcPts val="340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ct val="81000"/>
                        </a:lnSpc>
                        <a:spcBef>
                          <a:spcPts val="103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9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Horizontal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3670" algn="l" rtl="0" eaLnBrk="0">
                        <a:lnSpc>
                          <a:spcPts val="975"/>
                        </a:lnSpc>
                      </a:pP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15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800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</a:t>
                      </a: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algn="l" rtl="0" eaLnBrk="0">
                        <a:lnSpc>
                          <a:spcPts val="980"/>
                        </a:lnSpc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415">
                <a:tc rowSpan="8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945" algn="l" rtl="0" eaLnBrk="0">
                        <a:lnSpc>
                          <a:spcPct val="88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ct val="88000"/>
                        </a:lnSpc>
                        <a:spcBef>
                          <a:spcPts val="8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2895" algn="l" rtl="0" eaLnBrk="0">
                        <a:lnSpc>
                          <a:spcPts val="11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3845" indent="-69850" algn="l" rtl="0" eaLnBrk="0">
                        <a:lnSpc>
                          <a:spcPct val="90000"/>
                        </a:lnSpc>
                        <a:spcBef>
                          <a:spcPts val="60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2245" algn="l" rtl="0" eaLnBrk="0">
                        <a:lnSpc>
                          <a:spcPct val="98000"/>
                        </a:lnSpc>
                        <a:spcBef>
                          <a:spcPts val="110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5410" indent="-18415" algn="l" rtl="0" eaLnBrk="0">
                        <a:lnSpc>
                          <a:spcPct val="90000"/>
                        </a:lnSpc>
                        <a:spcBef>
                          <a:spcPts val="12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310" indent="-50165" algn="l" rtl="0" eaLnBrk="0">
                        <a:lnSpc>
                          <a:spcPct val="90000"/>
                        </a:lnSpc>
                        <a:spcBef>
                          <a:spcPts val="980"/>
                        </a:spcBef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8295" algn="l" rtl="0" eaLnBrk="0">
                        <a:lnSpc>
                          <a:spcPts val="1045"/>
                        </a:lnSpc>
                        <a:spcBef>
                          <a:spcPts val="73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295" algn="l" rtl="0" eaLnBrk="0">
                        <a:lnSpc>
                          <a:spcPts val="1045"/>
                        </a:lnSpc>
                        <a:spcBef>
                          <a:spcPts val="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sterilization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850"/>
                        </a:lnSpc>
                        <a:spcBef>
                          <a:spcPts val="995"/>
                        </a:spcBef>
                      </a:pP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7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210" indent="-2476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indent="-63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Six-speed</a:t>
                      </a:r>
                      <a:r>
                        <a:rPr sz="800" kern="0" spc="1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3670" algn="l" rtl="0" eaLnBrk="0">
                        <a:lnSpc>
                          <a:spcPct val="96000"/>
                        </a:lnSpc>
                        <a:spcBef>
                          <a:spcPts val="10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ts val="1735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655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6555" algn="l" rtl="0" eaLnBrk="0">
                        <a:lnSpc>
                          <a:spcPct val="86000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9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9405" algn="l" rtl="0" eaLnBrk="0">
                        <a:lnSpc>
                          <a:spcPct val="205000"/>
                        </a:lnSpc>
                        <a:tabLst>
                          <a:tab pos="958850" algn="l"/>
                        </a:tabLst>
                      </a:pPr>
                      <a:r>
                        <a:rPr sz="9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9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08" name="picture 7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51734" y="11087100"/>
            <a:ext cx="2400300" cy="2679700"/>
          </a:xfrm>
          <a:prstGeom prst="rect">
            <a:avLst/>
          </a:prstGeom>
        </p:spPr>
      </p:pic>
      <p:grpSp>
        <p:nvGrpSpPr>
          <p:cNvPr id="78" name="group 78"/>
          <p:cNvGrpSpPr/>
          <p:nvPr/>
        </p:nvGrpSpPr>
        <p:grpSpPr>
          <a:xfrm rot="21600000">
            <a:off x="5524515" y="14497050"/>
            <a:ext cx="4692634" cy="863600"/>
            <a:chOff x="0" y="0"/>
            <a:chExt cx="4692634" cy="863600"/>
          </a:xfrm>
        </p:grpSpPr>
        <p:pic>
          <p:nvPicPr>
            <p:cNvPr id="710" name="picture 7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692634" cy="863600"/>
            </a:xfrm>
            <a:prstGeom prst="rect">
              <a:avLst/>
            </a:prstGeom>
          </p:spPr>
        </p:pic>
        <p:sp>
          <p:nvSpPr>
            <p:cNvPr id="712" name="textbox 712"/>
            <p:cNvSpPr/>
            <p:nvPr/>
          </p:nvSpPr>
          <p:spPr>
            <a:xfrm>
              <a:off x="126984" y="103175"/>
              <a:ext cx="3925570" cy="7759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85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210E)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108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size:1270*525*1570mm         Work   area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size:1150*420*520mm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75"/>
                </a:lnSpc>
                <a:spcBef>
                  <a:spcPts val="3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1300" algn="l" rtl="0" eaLnBrk="0">
                <a:lnSpc>
                  <a:spcPts val="315"/>
                </a:lnSpc>
                <a:spcBef>
                  <a:spcPts val="125"/>
                </a:spcBef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endParaRPr sz="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714" name="textbox 714"/>
          <p:cNvSpPr/>
          <p:nvPr/>
        </p:nvSpPr>
        <p:spPr>
          <a:xfrm>
            <a:off x="5772134" y="9621722"/>
            <a:ext cx="3638550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45"/>
              </a:lnSpc>
            </a:pP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800" b="1" kern="0" spc="2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800" b="1" kern="0" spc="27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floor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80" name="group 80"/>
          <p:cNvGrpSpPr/>
          <p:nvPr/>
        </p:nvGrpSpPr>
        <p:grpSpPr>
          <a:xfrm rot="21600000">
            <a:off x="8185134" y="13995400"/>
            <a:ext cx="1358931" cy="361950"/>
            <a:chOff x="0" y="0"/>
            <a:chExt cx="1358931" cy="361950"/>
          </a:xfrm>
        </p:grpSpPr>
        <p:pic>
          <p:nvPicPr>
            <p:cNvPr id="716" name="picture 7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58931" cy="361950"/>
            </a:xfrm>
            <a:prstGeom prst="rect">
              <a:avLst/>
            </a:prstGeom>
          </p:spPr>
        </p:pic>
        <p:sp>
          <p:nvSpPr>
            <p:cNvPr id="718" name="textbox 718"/>
            <p:cNvSpPr/>
            <p:nvPr/>
          </p:nvSpPr>
          <p:spPr>
            <a:xfrm>
              <a:off x="-12700" y="-12700"/>
              <a:ext cx="1384935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6700" algn="l" rtl="0" eaLnBrk="0">
                <a:lnSpc>
                  <a:spcPct val="78000"/>
                </a:lnSpc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0350" algn="l" rtl="0" eaLnBrk="0">
                <a:lnSpc>
                  <a:spcPct val="94000"/>
                </a:lnSpc>
                <a:spcBef>
                  <a:spcPts val="10"/>
                </a:spcBef>
              </a:pP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20" name="textbox 720"/>
          <p:cNvSpPr/>
          <p:nvPr/>
        </p:nvSpPr>
        <p:spPr>
          <a:xfrm>
            <a:off x="8089900" y="15280704"/>
            <a:ext cx="82550" cy="122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6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picture 7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724" name="picture 7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89834" y="10375900"/>
            <a:ext cx="2400300" cy="4051300"/>
          </a:xfrm>
          <a:prstGeom prst="rect">
            <a:avLst/>
          </a:prstGeom>
        </p:spPr>
      </p:pic>
      <p:pic>
        <p:nvPicPr>
          <p:cNvPr id="726" name="picture 7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15015" y="10071100"/>
            <a:ext cx="1860518" cy="330200"/>
          </a:xfrm>
          <a:prstGeom prst="rect">
            <a:avLst/>
          </a:prstGeom>
        </p:spPr>
      </p:pic>
      <p:graphicFrame>
        <p:nvGraphicFramePr>
          <p:cNvPr id="728" name="table 728"/>
          <p:cNvGraphicFramePr>
            <a:graphicFrameLocks noGrp="1"/>
          </p:cNvGraphicFramePr>
          <p:nvPr/>
        </p:nvGraphicFramePr>
        <p:xfrm>
          <a:off x="5705459" y="10071100"/>
          <a:ext cx="1879600" cy="4320540"/>
        </p:xfrm>
        <a:graphic>
          <a:graphicData uri="http://schemas.openxmlformats.org/drawingml/2006/table">
            <a:tbl>
              <a:tblPr/>
              <a:tblGrid>
                <a:gridCol w="904875"/>
                <a:gridCol w="974725"/>
              </a:tblGrid>
              <a:tr h="3365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69000"/>
                        </a:lnSpc>
                      </a:pP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1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CJ</a:t>
                      </a:r>
                      <a:r>
                        <a:rPr sz="1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</a:t>
                      </a: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FDQ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indent="-100965" algn="l" rtl="0" eaLnBrk="0">
                        <a:lnSpc>
                          <a:spcPct val="119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3060" indent="-1397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6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93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63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ct val="97000"/>
                        </a:lnSpc>
                        <a:spcBef>
                          <a:spcPts val="51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ct val="82000"/>
                        </a:lnSpc>
                        <a:spcBef>
                          <a:spcPts val="8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One-sided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945" indent="16510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3370" algn="l" rtl="0" eaLnBrk="0">
                        <a:lnSpc>
                          <a:spcPts val="980"/>
                        </a:lnSpc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8610" indent="-8826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717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Nine</a:t>
                      </a:r>
                      <a:r>
                        <a:rPr sz="800" kern="0" spc="9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019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0195" algn="l" rtl="0" eaLnBrk="0">
                        <a:lnSpc>
                          <a:spcPct val="93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6370" algn="l" rtl="0" eaLnBrk="0">
                        <a:lnSpc>
                          <a:spcPct val="80000"/>
                        </a:lnSpc>
                      </a:pP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71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9095" indent="-16510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337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19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512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" indent="9525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6240" algn="l" rtl="0" eaLnBrk="0">
                        <a:lnSpc>
                          <a:spcPts val="1735"/>
                        </a:lnSpc>
                        <a:spcBef>
                          <a:spcPts val="5"/>
                        </a:spcBef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7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945" indent="-26670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3070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0680" algn="l" rtl="0" eaLnBrk="0">
                        <a:lnSpc>
                          <a:spcPct val="7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14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sterilization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83000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" algn="l" rtl="0" eaLnBrk="0">
                        <a:lnSpc>
                          <a:spcPct val="98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8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socket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76000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9560" indent="-2476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2" name="group 82"/>
          <p:cNvGrpSpPr/>
          <p:nvPr/>
        </p:nvGrpSpPr>
        <p:grpSpPr>
          <a:xfrm rot="21600000">
            <a:off x="5518134" y="14497050"/>
            <a:ext cx="4699015" cy="863600"/>
            <a:chOff x="0" y="0"/>
            <a:chExt cx="4699015" cy="863600"/>
          </a:xfrm>
        </p:grpSpPr>
        <p:pic>
          <p:nvPicPr>
            <p:cNvPr id="730" name="picture 7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99015" cy="863600"/>
            </a:xfrm>
            <a:prstGeom prst="rect">
              <a:avLst/>
            </a:prstGeom>
          </p:spPr>
        </p:pic>
        <p:sp>
          <p:nvSpPr>
            <p:cNvPr id="732" name="textbox 732"/>
            <p:cNvSpPr/>
            <p:nvPr/>
          </p:nvSpPr>
          <p:spPr>
            <a:xfrm>
              <a:off x="-12700" y="-12700"/>
              <a:ext cx="4725034" cy="919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212E)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6000"/>
                </a:lnSpc>
                <a:spcBef>
                  <a:spcPts val="1125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size:990*650*1610mm           Work   area   size:870*600*560mm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075"/>
                </a:lnSpc>
                <a:spcBef>
                  <a:spcPts val="2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00200" algn="l" rtl="0" eaLnBrk="0">
                <a:lnSpc>
                  <a:spcPts val="255"/>
                </a:lnSpc>
                <a:spcBef>
                  <a:spcPts val="45"/>
                </a:spcBef>
              </a:pPr>
              <a:r>
                <a:rPr sz="400" kern="0" spc="10" dirty="0">
                  <a:solidFill>
                    <a:srgbClr val="A090A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          </a:t>
              </a:r>
              <a:r>
                <a:rPr sz="400" kern="0" spc="0" dirty="0">
                  <a:solidFill>
                    <a:srgbClr val="A090A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</a:t>
              </a:r>
              <a:r>
                <a:rPr sz="400" kern="0" spc="10" dirty="0">
                  <a:solidFill>
                    <a:srgbClr val="A090A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r>
                <a:rPr sz="400" kern="0" spc="0" dirty="0">
                  <a:solidFill>
                    <a:srgbClr val="A090A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</a:t>
              </a:r>
              <a:r>
                <a:rPr sz="400" kern="0" spc="10" dirty="0">
                  <a:solidFill>
                    <a:srgbClr val="A090A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---</a:t>
              </a:r>
              <a:endParaRPr sz="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734" name="textbox 734"/>
          <p:cNvSpPr/>
          <p:nvPr/>
        </p:nvSpPr>
        <p:spPr>
          <a:xfrm>
            <a:off x="5772134" y="9621722"/>
            <a:ext cx="3638550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45"/>
              </a:lnSpc>
            </a:pP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800" b="1" kern="0" spc="22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800" b="1" kern="0" spc="27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floor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picture 7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738" name="picture 7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53365" y="10902950"/>
            <a:ext cx="2324100" cy="3498850"/>
          </a:xfrm>
          <a:prstGeom prst="rect">
            <a:avLst/>
          </a:prstGeom>
        </p:spPr>
      </p:pic>
      <p:graphicFrame>
        <p:nvGraphicFramePr>
          <p:cNvPr id="740" name="table 740"/>
          <p:cNvGraphicFramePr>
            <a:graphicFrameLocks noGrp="1"/>
          </p:cNvGraphicFramePr>
          <p:nvPr/>
        </p:nvGraphicFramePr>
        <p:xfrm>
          <a:off x="5705459" y="10109200"/>
          <a:ext cx="1885950" cy="4282440"/>
        </p:xfrm>
        <a:graphic>
          <a:graphicData uri="http://schemas.openxmlformats.org/drawingml/2006/table">
            <a:tbl>
              <a:tblPr/>
              <a:tblGrid>
                <a:gridCol w="936625"/>
                <a:gridCol w="949325"/>
              </a:tblGrid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3535" algn="l" rtl="0" eaLnBrk="0">
                        <a:lnSpc>
                          <a:spcPct val="67000"/>
                        </a:lnSpc>
                        <a:spcBef>
                          <a:spcPts val="0"/>
                        </a:spcBef>
                      </a:pPr>
                      <a:r>
                        <a:rPr sz="2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SN-CJ-1FQ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0">
                <a:tc rowSpan="9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129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60045" algn="l" rtl="0" eaLnBrk="0">
                        <a:lnSpc>
                          <a:spcPts val="11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3060" indent="-133350" algn="l" rtl="0" eaLnBrk="0">
                        <a:lnSpc>
                          <a:spcPct val="102000"/>
                        </a:lnSpc>
                        <a:spcBef>
                          <a:spcPts val="535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7495" algn="l" rtl="0" eaLnBrk="0">
                        <a:lnSpc>
                          <a:spcPct val="81000"/>
                        </a:lnSpc>
                        <a:spcBef>
                          <a:spcPts val="98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29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295" algn="l" rtl="0" eaLnBrk="0">
                        <a:lnSpc>
                          <a:spcPct val="88000"/>
                        </a:lnSpc>
                        <a:spcBef>
                          <a:spcPts val="7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749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7495" algn="l" rtl="0" eaLnBrk="0">
                        <a:lnSpc>
                          <a:spcPct val="88000"/>
                        </a:lnSpc>
                        <a:spcBef>
                          <a:spcPts val="8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9245" algn="l" rtl="0" eaLnBrk="0">
                        <a:lnSpc>
                          <a:spcPts val="11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3845" indent="-69850" algn="l" rtl="0" eaLnBrk="0">
                        <a:lnSpc>
                          <a:spcPct val="90000"/>
                        </a:lnSpc>
                        <a:spcBef>
                          <a:spcPts val="60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2245" algn="l" rtl="0" eaLnBrk="0">
                        <a:lnSpc>
                          <a:spcPct val="98000"/>
                        </a:lnSpc>
                        <a:spcBef>
                          <a:spcPts val="110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5410" indent="-12065" algn="l" rtl="0" eaLnBrk="0">
                        <a:lnSpc>
                          <a:spcPct val="90000"/>
                        </a:lnSpc>
                        <a:spcBef>
                          <a:spcPts val="12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0025" indent="-55880" algn="l" rtl="0" eaLnBrk="0">
                        <a:lnSpc>
                          <a:spcPct val="90000"/>
                        </a:lnSpc>
                        <a:spcBef>
                          <a:spcPts val="980"/>
                        </a:spcBef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34645" algn="l" rtl="0" eaLnBrk="0">
                        <a:lnSpc>
                          <a:spcPts val="1045"/>
                        </a:lnSpc>
                        <a:spcBef>
                          <a:spcPts val="73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295" algn="l" rtl="0" eaLnBrk="0">
                        <a:lnSpc>
                          <a:spcPts val="1045"/>
                        </a:lnSpc>
                        <a:spcBef>
                          <a:spcPts val="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sterilization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850"/>
                        </a:lnSpc>
                        <a:spcBef>
                          <a:spcPts val="995"/>
                        </a:spcBef>
                      </a:pP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</a:t>
                      </a:r>
                      <a:r>
                        <a:rPr sz="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socket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1295" indent="-31750" algn="l" rtl="0" eaLnBrk="0">
                        <a:lnSpc>
                          <a:spcPct val="90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93000"/>
                        </a:lnSpc>
                      </a:pPr>
                      <a:r>
                        <a:rPr sz="800" b="1" kern="0" spc="2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46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ct val="97000"/>
                        </a:lnSpc>
                        <a:spcBef>
                          <a:spcPts val="560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720" algn="l" rtl="0" eaLnBrk="0">
                        <a:lnSpc>
                          <a:spcPct val="109000"/>
                        </a:lnSpc>
                        <a:spcBef>
                          <a:spcPts val="85"/>
                        </a:spcBef>
                        <a:tabLst>
                          <a:tab pos="946150" algn="l"/>
                        </a:tabLst>
                      </a:pPr>
                      <a:r>
                        <a:rPr sz="800" b="1" u="sng" kern="0" spc="10" dirty="0">
                          <a:solidFill>
                            <a:srgbClr val="202050">
                              <a:alpha val="100000"/>
                            </a:srgbClr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double-sided</a:t>
                      </a:r>
                      <a:r>
                        <a:rPr sz="800" u="sng" kern="0" spc="0" dirty="0">
                          <a:solidFill>
                            <a:srgbClr val="202050">
                              <a:alpha val="100000"/>
                            </a:srgbClr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720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7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Nine</a:t>
                      </a:r>
                      <a:r>
                        <a:rPr sz="800" kern="0" spc="9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80000"/>
                        </a:lnSpc>
                      </a:pP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46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1735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315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51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385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9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1485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4" name="group 84"/>
          <p:cNvGrpSpPr/>
          <p:nvPr/>
        </p:nvGrpSpPr>
        <p:grpSpPr>
          <a:xfrm rot="21600000">
            <a:off x="5518134" y="14497050"/>
            <a:ext cx="4705350" cy="863600"/>
            <a:chOff x="0" y="0"/>
            <a:chExt cx="4705350" cy="863600"/>
          </a:xfrm>
        </p:grpSpPr>
        <p:pic>
          <p:nvPicPr>
            <p:cNvPr id="742" name="picture 7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05350" cy="863600"/>
            </a:xfrm>
            <a:prstGeom prst="rect">
              <a:avLst/>
            </a:prstGeom>
          </p:spPr>
        </p:pic>
        <p:sp>
          <p:nvSpPr>
            <p:cNvPr id="744" name="textbox 744"/>
            <p:cNvSpPr/>
            <p:nvPr/>
          </p:nvSpPr>
          <p:spPr>
            <a:xfrm>
              <a:off x="133365" y="103175"/>
              <a:ext cx="3849370" cy="7581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85"/>
                </a:lnSpc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 @≥0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.5um(US</a:t>
              </a:r>
              <a:r>
                <a:rPr sz="9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211E)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1125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size:990*640*1610mm           Work   area   size:870*600*560mm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75"/>
                </a:lnSpc>
                <a:spcBef>
                  <a:spcPts val="2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0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0" algn="l" rtl="0" eaLnBrk="0">
                <a:lnSpc>
                  <a:spcPts val="255"/>
                </a:lnSpc>
                <a:spcBef>
                  <a:spcPts val="45"/>
                </a:spcBef>
              </a:pPr>
              <a:r>
                <a:rPr sz="400" kern="0" spc="0" dirty="0">
                  <a:solidFill>
                    <a:srgbClr val="90809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</a:t>
              </a:r>
              <a:endParaRPr sz="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746" name="textbox 746"/>
          <p:cNvSpPr/>
          <p:nvPr/>
        </p:nvSpPr>
        <p:spPr>
          <a:xfrm>
            <a:off x="5772134" y="9621722"/>
            <a:ext cx="3638550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45"/>
              </a:lnSpc>
            </a:pP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800" b="1" kern="0" spc="22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800" b="1" kern="0" spc="27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floor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8" name="textbox 748"/>
          <p:cNvSpPr/>
          <p:nvPr/>
        </p:nvSpPr>
        <p:spPr>
          <a:xfrm>
            <a:off x="8102615" y="15273458"/>
            <a:ext cx="76835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60"/>
              </a:lnSpc>
            </a:pPr>
            <a:r>
              <a:rPr sz="400" kern="0" spc="-10" dirty="0">
                <a:solidFill>
                  <a:srgbClr val="90809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picture 7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graphicFrame>
        <p:nvGraphicFramePr>
          <p:cNvPr id="752" name="table 752"/>
          <p:cNvGraphicFramePr>
            <a:graphicFrameLocks noGrp="1"/>
          </p:cNvGraphicFramePr>
          <p:nvPr/>
        </p:nvGraphicFramePr>
        <p:xfrm>
          <a:off x="5705459" y="10115550"/>
          <a:ext cx="1885950" cy="4276725"/>
        </p:xfrm>
        <a:graphic>
          <a:graphicData uri="http://schemas.openxmlformats.org/drawingml/2006/table">
            <a:tbl>
              <a:tblPr/>
              <a:tblGrid>
                <a:gridCol w="968375"/>
                <a:gridCol w="917575"/>
              </a:tblGrid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0185" algn="l" rtl="0" eaLnBrk="0">
                        <a:lnSpc>
                          <a:spcPct val="67000"/>
                        </a:lnSpc>
                        <a:spcBef>
                          <a:spcPts val="0"/>
                        </a:spcBef>
                      </a:pPr>
                      <a:r>
                        <a:rPr sz="23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SN-CJ-2FDQ</a:t>
                      </a:r>
                      <a:endParaRPr sz="2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 rowSpan="9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7980" indent="-20955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11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3360" algn="l" rtl="0" eaLnBrk="0">
                        <a:lnSpc>
                          <a:spcPct val="102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6545" algn="l" rtl="0" eaLnBrk="0">
                        <a:lnSpc>
                          <a:spcPct val="74000"/>
                        </a:lnSpc>
                        <a:spcBef>
                          <a:spcPts val="99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3995" algn="l" rtl="0" eaLnBrk="0">
                        <a:lnSpc>
                          <a:spcPts val="1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3995" algn="l" rtl="0" eaLnBrk="0">
                        <a:lnSpc>
                          <a:spcPct val="88000"/>
                        </a:lnSpc>
                        <a:spcBef>
                          <a:spcPts val="7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654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6545" algn="l" rtl="0" eaLnBrk="0">
                        <a:lnSpc>
                          <a:spcPct val="88000"/>
                        </a:lnSpc>
                        <a:spcBef>
                          <a:spcPts val="8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1945" algn="l" rtl="0" eaLnBrk="0">
                        <a:lnSpc>
                          <a:spcPts val="11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39395" indent="-76200" algn="l" rtl="0" eaLnBrk="0">
                        <a:lnSpc>
                          <a:spcPct val="90000"/>
                        </a:lnSpc>
                        <a:spcBef>
                          <a:spcPts val="60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1445" algn="l" rtl="0" eaLnBrk="0">
                        <a:lnSpc>
                          <a:spcPct val="98000"/>
                        </a:lnSpc>
                        <a:spcBef>
                          <a:spcPts val="110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6045" algn="l" rtl="0" eaLnBrk="0">
                        <a:lnSpc>
                          <a:spcPct val="85000"/>
                        </a:lnSpc>
                        <a:spcBef>
                          <a:spcPts val="127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3360" indent="-62865" algn="l" rtl="0" eaLnBrk="0">
                        <a:lnSpc>
                          <a:spcPct val="93000"/>
                        </a:lnSpc>
                        <a:spcBef>
                          <a:spcPts val="97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7345" algn="l" rtl="0" eaLnBrk="0">
                        <a:lnSpc>
                          <a:spcPts val="1045"/>
                        </a:lnSpc>
                        <a:spcBef>
                          <a:spcPts val="68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7645" algn="l" rtl="0" eaLnBrk="0">
                        <a:lnSpc>
                          <a:spcPts val="1045"/>
                        </a:lnSpc>
                        <a:spcBef>
                          <a:spcPts val="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sterilization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1045"/>
                        </a:lnSpc>
                        <a:spcBef>
                          <a:spcPts val="995"/>
                        </a:spcBef>
                      </a:pP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8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3360" indent="-2476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220" algn="l" rtl="0" eaLnBrk="0">
                        <a:lnSpc>
                          <a:spcPct val="88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28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9220" algn="l" rtl="0" eaLnBrk="0">
                        <a:lnSpc>
                          <a:spcPct val="97000"/>
                        </a:lnSpc>
                        <a:spcBef>
                          <a:spcPts val="1310"/>
                        </a:spcBef>
                      </a:pPr>
                      <a:r>
                        <a:rPr sz="8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</a:t>
                      </a:r>
                      <a:r>
                        <a:rPr sz="800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</a:t>
                      </a:r>
                      <a:r>
                        <a:rPr sz="8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220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220" algn="l" rtl="0" eaLnBrk="0">
                        <a:lnSpc>
                          <a:spcPct val="98000"/>
                        </a:lnSpc>
                      </a:pPr>
                      <a:r>
                        <a:rPr sz="800" b="1" kern="0" spc="10" dirty="0">
                          <a:solidFill>
                            <a:srgbClr val="3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Nine</a:t>
                      </a:r>
                      <a:r>
                        <a:rPr sz="800" kern="0" spc="90" dirty="0">
                          <a:solidFill>
                            <a:srgbClr val="3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3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220" algn="l" rtl="0" eaLnBrk="0">
                        <a:lnSpc>
                          <a:spcPct val="80000"/>
                        </a:lnSpc>
                      </a:pP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92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22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22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040" algn="l" rtl="0" eaLnBrk="0">
                        <a:lnSpc>
                          <a:spcPts val="1735"/>
                        </a:lnSpc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8455" algn="l" rtl="0" eaLnBrk="0">
                        <a:lnSpc>
                          <a:spcPts val="136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845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27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" algn="l" rtl="0" eaLnBrk="0">
                        <a:lnSpc>
                          <a:spcPts val="136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ts val="136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54" name="picture 7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07300" y="11404600"/>
            <a:ext cx="2501884" cy="2495550"/>
          </a:xfrm>
          <a:prstGeom prst="rect">
            <a:avLst/>
          </a:prstGeom>
        </p:spPr>
      </p:pic>
      <p:grpSp>
        <p:nvGrpSpPr>
          <p:cNvPr id="86" name="group 86"/>
          <p:cNvGrpSpPr/>
          <p:nvPr/>
        </p:nvGrpSpPr>
        <p:grpSpPr>
          <a:xfrm rot="21600000">
            <a:off x="5518134" y="14497050"/>
            <a:ext cx="4692681" cy="863600"/>
            <a:chOff x="0" y="0"/>
            <a:chExt cx="4692681" cy="863600"/>
          </a:xfrm>
        </p:grpSpPr>
        <p:pic>
          <p:nvPicPr>
            <p:cNvPr id="756" name="picture 7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692681" cy="863600"/>
            </a:xfrm>
            <a:prstGeom prst="rect">
              <a:avLst/>
            </a:prstGeom>
          </p:spPr>
        </p:pic>
        <p:sp>
          <p:nvSpPr>
            <p:cNvPr id="758" name="textbox 758"/>
            <p:cNvSpPr/>
            <p:nvPr/>
          </p:nvSpPr>
          <p:spPr>
            <a:xfrm>
              <a:off x="-12700" y="-12700"/>
              <a:ext cx="4718684" cy="9226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Cleanliness:100@≥0.5um(US</a:t>
              </a:r>
              <a:r>
                <a:rPr sz="900" b="1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214E)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6000"/>
                </a:lnSpc>
                <a:spcBef>
                  <a:spcPts val="105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size:1483*650*1610mm         Work   area   size:1360*600*540mm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050"/>
                </a:lnSpc>
                <a:spcBef>
                  <a:spcPts val="2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93850" algn="l" rtl="0" eaLnBrk="0">
                <a:lnSpc>
                  <a:spcPts val="720"/>
                </a:lnSpc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-…                 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…</a:t>
              </a:r>
              <a:endParaRPr sz="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760" name="textbox 760"/>
          <p:cNvSpPr/>
          <p:nvPr/>
        </p:nvSpPr>
        <p:spPr>
          <a:xfrm>
            <a:off x="5772134" y="9621722"/>
            <a:ext cx="3638550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45"/>
              </a:lnSpc>
            </a:pP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800" b="1" kern="0" spc="2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800" b="1" kern="0" spc="27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floor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800" b="1" kern="0" spc="16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88" name="group 88"/>
          <p:cNvGrpSpPr/>
          <p:nvPr/>
        </p:nvGrpSpPr>
        <p:grpSpPr>
          <a:xfrm rot="21600000">
            <a:off x="8191515" y="13995400"/>
            <a:ext cx="1358884" cy="361950"/>
            <a:chOff x="0" y="0"/>
            <a:chExt cx="1358884" cy="361950"/>
          </a:xfrm>
        </p:grpSpPr>
        <p:pic>
          <p:nvPicPr>
            <p:cNvPr id="762" name="picture 7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358884" cy="361950"/>
            </a:xfrm>
            <a:prstGeom prst="rect">
              <a:avLst/>
            </a:prstGeom>
          </p:spPr>
        </p:pic>
        <p:sp>
          <p:nvSpPr>
            <p:cNvPr id="764" name="textbox 764"/>
            <p:cNvSpPr/>
            <p:nvPr/>
          </p:nvSpPr>
          <p:spPr>
            <a:xfrm>
              <a:off x="-12700" y="-12700"/>
              <a:ext cx="1384300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0350" algn="l" rtl="0" eaLnBrk="0">
                <a:lnSpc>
                  <a:spcPct val="78000"/>
                </a:lnSpc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Upgraded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3365" algn="l" rtl="0" eaLnBrk="0">
                <a:lnSpc>
                  <a:spcPct val="94000"/>
                </a:lnSpc>
                <a:spcBef>
                  <a:spcPts val="10"/>
                </a:spcBef>
              </a:pP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Version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icture 7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768" name="picture 7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43815" y="11372850"/>
            <a:ext cx="2578084" cy="2984500"/>
          </a:xfrm>
          <a:prstGeom prst="rect">
            <a:avLst/>
          </a:prstGeom>
        </p:spPr>
      </p:pic>
      <p:graphicFrame>
        <p:nvGraphicFramePr>
          <p:cNvPr id="770" name="table 770"/>
          <p:cNvGraphicFramePr>
            <a:graphicFrameLocks noGrp="1"/>
          </p:cNvGraphicFramePr>
          <p:nvPr/>
        </p:nvGraphicFramePr>
        <p:xfrm>
          <a:off x="5705459" y="10042525"/>
          <a:ext cx="1885950" cy="4349115"/>
        </p:xfrm>
        <a:graphic>
          <a:graphicData uri="http://schemas.openxmlformats.org/drawingml/2006/table">
            <a:tbl>
              <a:tblPr/>
              <a:tblGrid>
                <a:gridCol w="923925"/>
                <a:gridCol w="962025"/>
              </a:tblGrid>
              <a:tr h="3587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73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2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SN-CJ-2FQ</a:t>
                      </a:r>
                      <a:endParaRPr sz="2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 rowSpan="10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945" algn="l" rtl="0" eaLnBrk="0">
                        <a:lnSpc>
                          <a:spcPct val="88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8295" algn="l" rtl="0" eaLnBrk="0">
                        <a:lnSpc>
                          <a:spcPts val="106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3060" indent="-139700" algn="l" rtl="0" eaLnBrk="0">
                        <a:lnSpc>
                          <a:spcPct val="102000"/>
                        </a:lnSpc>
                        <a:spcBef>
                          <a:spcPts val="535"/>
                        </a:spcBef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Applicable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7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persons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ct val="81000"/>
                        </a:lnSpc>
                        <a:spcBef>
                          <a:spcPts val="98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9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945" algn="l" rtl="0" eaLnBrk="0">
                        <a:lnSpc>
                          <a:spcPct val="88000"/>
                        </a:lnSpc>
                        <a:spcBef>
                          <a:spcPts val="7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ts val="1015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1145" algn="l" rtl="0" eaLnBrk="0">
                        <a:lnSpc>
                          <a:spcPct val="88000"/>
                        </a:lnSpc>
                        <a:spcBef>
                          <a:spcPts val="8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2895" algn="l" rtl="0" eaLnBrk="0">
                        <a:lnSpc>
                          <a:spcPts val="11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3845" indent="-69850" algn="l" rtl="0" eaLnBrk="0">
                        <a:lnSpc>
                          <a:spcPct val="90000"/>
                        </a:lnSpc>
                        <a:spcBef>
                          <a:spcPts val="60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Illumination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intensity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5895" algn="l" rtl="0" eaLnBrk="0">
                        <a:lnSpc>
                          <a:spcPct val="98000"/>
                        </a:lnSpc>
                        <a:spcBef>
                          <a:spcPts val="11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UV</a:t>
                      </a:r>
                      <a:r>
                        <a:rPr sz="8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5410" indent="-18415" algn="l" rtl="0" eaLnBrk="0">
                        <a:lnSpc>
                          <a:spcPct val="90000"/>
                        </a:lnSpc>
                        <a:spcBef>
                          <a:spcPts val="126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8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spring</a:t>
                      </a:r>
                      <a:r>
                        <a:rPr sz="8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4310" indent="-50165" algn="l" rtl="0" eaLnBrk="0">
                        <a:lnSpc>
                          <a:spcPct val="93000"/>
                        </a:lnSpc>
                        <a:spcBef>
                          <a:spcPts val="970"/>
                        </a:spcBef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8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countertop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8295" algn="l" rtl="0" eaLnBrk="0">
                        <a:lnSpc>
                          <a:spcPts val="1045"/>
                        </a:lnSpc>
                        <a:spcBef>
                          <a:spcPts val="680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1295" algn="l" rtl="0" eaLnBrk="0">
                        <a:lnSpc>
                          <a:spcPts val="1045"/>
                        </a:lnSpc>
                        <a:spcBef>
                          <a:spcPts val="55"/>
                        </a:spcBef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sterilization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850"/>
                        </a:lnSpc>
                        <a:spcBef>
                          <a:spcPts val="995"/>
                        </a:spcBef>
                      </a:pP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Built-in</a:t>
                      </a:r>
                      <a:r>
                        <a:rPr sz="7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sock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210" indent="-24765" algn="l" rtl="0" eaLnBrk="0">
                        <a:lnSpc>
                          <a:spcPct val="92000"/>
                        </a:lnSpc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320" algn="l" rtl="0" eaLnBrk="0">
                        <a:lnSpc>
                          <a:spcPct val="93000"/>
                        </a:lnSpc>
                      </a:pP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Vertical</a:t>
                      </a:r>
                      <a:r>
                        <a:rPr sz="8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73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32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2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Double-si</a:t>
                      </a: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320" algn="l" rtl="0" eaLnBrk="0">
                        <a:lnSpc>
                          <a:spcPts val="980"/>
                        </a:lnSpc>
                      </a:pPr>
                      <a:r>
                        <a:rPr sz="800" b="1" kern="0" spc="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0.35m/s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3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3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Nine</a:t>
                      </a:r>
                      <a:r>
                        <a:rPr sz="800" kern="0" spc="90" dirty="0">
                          <a:solidFill>
                            <a:srgbClr val="3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304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320" algn="l" rtl="0" eaLnBrk="0">
                        <a:lnSpc>
                          <a:spcPct val="80000"/>
                        </a:lnSpc>
                      </a:pPr>
                      <a:r>
                        <a:rPr sz="8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73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32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≥300Lx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320" algn="l" rtl="0" eaLnBrk="0">
                        <a:lnSpc>
                          <a:spcPct val="82000"/>
                        </a:lnSpc>
                      </a:pPr>
                      <a:r>
                        <a:rPr sz="800" b="1" kern="0" spc="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30W×1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4490" algn="l" rtl="0" eaLnBrk="0">
                        <a:lnSpc>
                          <a:spcPts val="1715"/>
                        </a:lnSpc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2905" algn="l" rtl="0" eaLnBrk="0">
                        <a:lnSpc>
                          <a:spcPts val="1485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2905" algn="l" rtl="0" eaLnBrk="0">
                        <a:lnSpc>
                          <a:spcPct val="86000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9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3855" algn="l" rtl="0" eaLnBrk="0">
                        <a:lnSpc>
                          <a:spcPct val="131000"/>
                        </a:lnSpc>
                        <a:spcBef>
                          <a:spcPts val="5"/>
                        </a:spcBef>
                        <a:tabLst>
                          <a:tab pos="958850" algn="l"/>
                        </a:tabLst>
                      </a:pPr>
                      <a:r>
                        <a:rPr sz="900" b="1" u="sng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r>
                        <a:rPr sz="9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950" algn="l" rtl="0" eaLnBrk="0">
                        <a:lnSpc>
                          <a:spcPct val="90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0" name="group 90"/>
          <p:cNvGrpSpPr/>
          <p:nvPr/>
        </p:nvGrpSpPr>
        <p:grpSpPr>
          <a:xfrm rot="21600000">
            <a:off x="5518134" y="14497050"/>
            <a:ext cx="4699015" cy="863600"/>
            <a:chOff x="0" y="0"/>
            <a:chExt cx="4699015" cy="863600"/>
          </a:xfrm>
        </p:grpSpPr>
        <p:pic>
          <p:nvPicPr>
            <p:cNvPr id="772" name="picture 7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699015" cy="863600"/>
            </a:xfrm>
            <a:prstGeom prst="rect">
              <a:avLst/>
            </a:prstGeom>
          </p:spPr>
        </p:pic>
        <p:sp>
          <p:nvSpPr>
            <p:cNvPr id="774" name="textbox 774"/>
            <p:cNvSpPr/>
            <p:nvPr/>
          </p:nvSpPr>
          <p:spPr>
            <a:xfrm>
              <a:off x="-12700" y="-12700"/>
              <a:ext cx="4725034" cy="9226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Cleanliness:100@≥0.5um(US</a:t>
              </a:r>
              <a:r>
                <a:rPr sz="900" b="1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Federal 213E)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6000"/>
                </a:lnSpc>
                <a:spcBef>
                  <a:spcPts val="105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Product size:1483*640*1610mm         Work   area   size:1360*600*560mm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ts val="1050"/>
                </a:lnSpc>
                <a:spcBef>
                  <a:spcPts val="295"/>
                </a:spcBef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Note:the above dimensions are manua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 measurement,if there is</a:t>
              </a: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any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please prevail</a:t>
              </a:r>
              <a:r>
                <a:rPr sz="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</a:t>
              </a:r>
              <a:r>
                <a:rPr sz="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kind!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93850" algn="l" rtl="0" eaLnBrk="0">
                <a:lnSpc>
                  <a:spcPts val="720"/>
                </a:lnSpc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--                  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…</a:t>
              </a:r>
              <a:endParaRPr sz="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776" name="textbox 776"/>
          <p:cNvSpPr/>
          <p:nvPr/>
        </p:nvSpPr>
        <p:spPr>
          <a:xfrm>
            <a:off x="5772134" y="9621722"/>
            <a:ext cx="3638550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45"/>
              </a:lnSpc>
            </a:pP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800" b="1" kern="0" spc="22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1800" b="1" kern="0" spc="27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bench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floor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800" b="1" kern="0" spc="16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picture 7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04000" y="10922000"/>
            <a:ext cx="2540000" cy="254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41344</Words>
  <Application>WPS 演示</Application>
  <PresentationFormat/>
  <Paragraphs>4144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2" baseType="lpstr">
      <vt:lpstr>Arial</vt:lpstr>
      <vt:lpstr>宋体</vt:lpstr>
      <vt:lpstr>Wingdings</vt:lpstr>
      <vt:lpstr>Arial</vt:lpstr>
      <vt:lpstr>SimHei</vt:lpstr>
      <vt:lpstr>FangSong</vt:lpstr>
      <vt:lpstr>Microsoft YaHei</vt:lpstr>
      <vt:lpstr>Arial Unicode MS</vt:lpstr>
      <vt:lpstr>Calibri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2</cp:revision>
  <dcterms:created xsi:type="dcterms:W3CDTF">2025-06-24T02:36:24Z</dcterms:created>
  <dcterms:modified xsi:type="dcterms:W3CDTF">2025-06-24T03:50:43Z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2025-06-24T10:13:10Z</vt:filetime>
  </property>
  <property fmtid="{D5CDD505-2E9C-101B-9397-08002B2CF9AE}" pid="4" name="UsrData">
    <vt:lpwstr>685a097fe2a9a8001f77cae1wl</vt:lpwstr>
  </property>
  <property fmtid="{D5CDD505-2E9C-101B-9397-08002B2CF9AE}" pid="5" name="ICV">
    <vt:lpwstr>9BEFBE194C3D48DDA4892FA578E85572_12</vt:lpwstr>
  </property>
  <property fmtid="{D5CDD505-2E9C-101B-9397-08002B2CF9AE}" pid="6" name="KSOProductBuildVer">
    <vt:lpwstr>2052-12.1.0.21541</vt:lpwstr>
  </property>
</Properties>
</file>