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</p:sldIdLst>
  <p:sldSz cx="7029450" cy="55753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jpeg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3.jpeg"/><Relationship Id="rId10" Type="http://schemas.openxmlformats.org/officeDocument/2006/relationships/image" Target="../media/image22.png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image" Target="../media/image49.jpeg"/><Relationship Id="rId7" Type="http://schemas.openxmlformats.org/officeDocument/2006/relationships/image" Target="../media/image48.jpeg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56.jpeg"/><Relationship Id="rId14" Type="http://schemas.openxmlformats.org/officeDocument/2006/relationships/image" Target="../media/image55.jpeg"/><Relationship Id="rId13" Type="http://schemas.openxmlformats.org/officeDocument/2006/relationships/image" Target="../media/image54.jpeg"/><Relationship Id="rId12" Type="http://schemas.openxmlformats.org/officeDocument/2006/relationships/image" Target="../media/image53.jpeg"/><Relationship Id="rId11" Type="http://schemas.openxmlformats.org/officeDocument/2006/relationships/image" Target="../media/image52.jpeg"/><Relationship Id="rId10" Type="http://schemas.openxmlformats.org/officeDocument/2006/relationships/image" Target="../media/image51.jpeg"/><Relationship Id="rId1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09650" y="381000"/>
            <a:ext cx="5010150" cy="48133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11316" y="1193822"/>
            <a:ext cx="1689071" cy="22796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14729" y="1117579"/>
            <a:ext cx="1416068" cy="2533672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015988" y="373294"/>
            <a:ext cx="3279775" cy="606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1500"/>
              </a:lnSpc>
            </a:pPr>
            <a:r>
              <a:rPr sz="1100" kern="0" spc="-10" dirty="0">
                <a:solidFill>
                  <a:srgbClr val="66783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1100" kern="0" spc="80" dirty="0">
                <a:solidFill>
                  <a:srgbClr val="66783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66783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purpose</a:t>
            </a:r>
            <a:r>
              <a:rPr sz="1100" kern="0" spc="70" dirty="0">
                <a:solidFill>
                  <a:srgbClr val="66783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66783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precise temperature control for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25"/>
              </a:lnSpc>
              <a:spcBef>
                <a:spcPts val="250"/>
              </a:spcBef>
            </a:pPr>
            <a:r>
              <a:rPr sz="1600" b="1" kern="0" spc="0" baseline="2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baseline="2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baseline="2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2200" kern="0" spc="-10" baseline="-25000" dirty="0">
                <a:solidFill>
                  <a:srgbClr val="A8D936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」</a:t>
            </a:r>
            <a:endParaRPr sz="2200" baseline="-25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38100" algn="l" rtl="0" eaLnBrk="0">
              <a:lnSpc>
                <a:spcPts val="750"/>
              </a:lnSpc>
              <a:spcBef>
                <a:spcPts val="1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basic to profe ssional,multiple series of oil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bath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pots flexibly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experimental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scenarios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2749550" y="3858087"/>
            <a:ext cx="1618614" cy="454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range:RT-300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470"/>
              </a:lnSpc>
              <a:spcBef>
                <a:spcPts val="0"/>
              </a:spcBef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田</a:t>
            </a: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4762500" y="1610995"/>
            <a:ext cx="1231265" cy="539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LC-OB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Professiona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Edition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74000"/>
              </a:lnSpc>
              <a:spcBef>
                <a:spcPts val="42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304 stainlens steol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 timing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3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range:RT-300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1123957" y="1494051"/>
            <a:ext cx="1035685" cy="560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LC-JR   flagship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model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25"/>
              </a:lnSpc>
              <a:spcBef>
                <a:spcPts val="57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Split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control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  function: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-350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kern="0" spc="3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4476749" y="4754190"/>
            <a:ext cx="1344930" cy="436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CHEN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DF-101S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Fower Application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  <a:spcBef>
                <a:spcPts val="5"/>
              </a:spcBef>
            </a:pP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Enfifanx</a:t>
            </a:r>
            <a:r>
              <a:rPr sz="12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Jvc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2749550" y="3523615"/>
            <a:ext cx="1727200" cy="391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DF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7000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:0.8~15L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Split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473214" y="4651042"/>
            <a:ext cx="603884" cy="469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FNhPE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-1018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Zhou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apabswaan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97105" y="4781559"/>
            <a:ext cx="155565" cy="2794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1625604" y="314339"/>
            <a:ext cx="2051063" cy="3301989"/>
            <a:chOff x="0" y="0"/>
            <a:chExt cx="2051063" cy="3301989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051063" cy="3301989"/>
            </a:xfrm>
            <a:prstGeom prst="rect">
              <a:avLst/>
            </a:prstGeom>
          </p:spPr>
        </p:pic>
        <p:sp>
          <p:nvSpPr>
            <p:cNvPr id="26" name="textbox 26"/>
            <p:cNvSpPr/>
            <p:nvPr/>
          </p:nvSpPr>
          <p:spPr>
            <a:xfrm>
              <a:off x="-12700" y="-12700"/>
              <a:ext cx="2077085" cy="3327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885"/>
                </a:lnSpc>
                <a:spcBef>
                  <a:spcPts val="5"/>
                </a:spcBef>
              </a:pP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new generati</a:t>
              </a:r>
              <a:r>
                <a:rPr sz="6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1225"/>
                </a:lnSpc>
                <a:spcBef>
                  <a:spcPts val="850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 control</a:t>
              </a:r>
              <a:r>
                <a:rPr sz="900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10" dirty="0">
                  <a:solidFill>
                    <a:srgbClr val="6CAD1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technology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ct val="75000"/>
                </a:lnSpc>
                <a:spcBef>
                  <a:spcPts val="270"/>
                </a:spcBef>
              </a:pPr>
              <a:r>
                <a:rPr sz="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2600        </a:t>
              </a:r>
              <a:r>
                <a:rPr sz="900" b="1" kern="0" spc="0" dirty="0">
                  <a:solidFill>
                    <a:srgbClr val="77A221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2800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4315" algn="l" rtl="0" eaLnBrk="0">
                <a:lnSpc>
                  <a:spcPts val="885"/>
                </a:lnSpc>
              </a:pPr>
              <a:r>
                <a:rPr sz="600" kern="0" spc="0" dirty="0">
                  <a:solidFill>
                    <a:srgbClr val="A2831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RNgl</a:t>
              </a:r>
              <a:r>
                <a:rPr sz="600" kern="0" spc="40" dirty="0">
                  <a:solidFill>
                    <a:srgbClr val="A2831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0" dirty="0">
                  <a:solidFill>
                    <a:srgbClr val="A2831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jions</a:t>
              </a:r>
              <a:r>
                <a:rPr sz="600" kern="0" spc="40" dirty="0">
                  <a:solidFill>
                    <a:srgbClr val="A2831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RPM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885"/>
                </a:lnSpc>
                <a:spcBef>
                  <a:spcPts val="185"/>
                </a:spcBef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Adding</a:t>
              </a: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insulation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laye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r,thickening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830"/>
                </a:lnSpc>
                <a:spcBef>
                  <a:spcPts val="20"/>
                </a:spcBef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6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pot</a:t>
              </a:r>
              <a:r>
                <a:rPr sz="6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body,increa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sing</a:t>
              </a:r>
              <a:r>
                <a:rPr sz="6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power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830"/>
                </a:lnSpc>
                <a:spcBef>
                  <a:spcPts val="20"/>
                </a:spcBef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heating 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efficiency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5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ts val="885"/>
                </a:lnSpc>
                <a:spcBef>
                  <a:spcPts val="0"/>
                </a:spcBef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1mm thick</a:t>
              </a:r>
              <a:r>
                <a:rPr sz="600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pot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body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3746494" y="3654406"/>
            <a:ext cx="2114555" cy="1619280"/>
            <a:chOff x="0" y="0"/>
            <a:chExt cx="2114555" cy="1619280"/>
          </a:xfrm>
        </p:grpSpPr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114555" cy="1619280"/>
            </a:xfrm>
            <a:prstGeom prst="rect">
              <a:avLst/>
            </a:prstGeom>
          </p:spPr>
        </p:pic>
        <p:sp>
          <p:nvSpPr>
            <p:cNvPr id="30" name="textbox 30"/>
            <p:cNvSpPr/>
            <p:nvPr/>
          </p:nvSpPr>
          <p:spPr>
            <a:xfrm>
              <a:off x="44456" y="87489"/>
              <a:ext cx="919480" cy="13639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885"/>
                </a:lnSpc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LED</a:t>
              </a:r>
              <a:r>
                <a:rPr sz="7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display  adds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50"/>
                </a:lnSpc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timing</a:t>
              </a:r>
              <a:r>
                <a:rPr sz="7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func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tion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7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" algn="l" rtl="0" eaLnBrk="0">
                <a:lnSpc>
                  <a:spcPct val="86000"/>
                </a:lnSpc>
                <a:spcBef>
                  <a:spcPts val="180"/>
                </a:spcBef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UHEN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845"/>
                </a:lnSpc>
                <a:spcBef>
                  <a:spcPts val="185"/>
                </a:spcBef>
              </a:pPr>
              <a:r>
                <a:rPr sz="900" kern="0" spc="0" baseline="-700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合</a:t>
              </a:r>
              <a:r>
                <a:rPr sz="900" kern="0" spc="0" baseline="-7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UFX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500" kern="0" spc="0" baseline="51000" dirty="0">
                  <a:solidFill>
                    <a:srgbClr val="9D6D6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BB0.0</a:t>
              </a:r>
              <a:endParaRPr sz="500" baseline="5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390"/>
                </a:lnSpc>
              </a:pPr>
              <a:r>
                <a:rPr sz="100" kern="0" spc="60" dirty="0">
                  <a:solidFill>
                    <a:srgbClr val="FFFFFF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《</a:t>
              </a:r>
              <a:endParaRPr sz="1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marL="171450" algn="l" rtl="0" eaLnBrk="0">
                <a:lnSpc>
                  <a:spcPts val="1050"/>
                </a:lnSpc>
                <a:spcBef>
                  <a:spcPts val="270"/>
                </a:spcBef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◎    </a:t>
              </a:r>
              <a:endParaRPr sz="7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885"/>
                </a:lnSpc>
                <a:spcBef>
                  <a:spcPts val="0"/>
                </a:spcBef>
              </a:pP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 setting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517512" y="1140379"/>
              <a:ext cx="105471" cy="148681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469892" y="1238870"/>
              <a:ext cx="58419" cy="749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</a:pP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6" name="textbox 36"/>
            <p:cNvSpPr/>
            <p:nvPr/>
          </p:nvSpPr>
          <p:spPr>
            <a:xfrm>
              <a:off x="468165" y="1183686"/>
              <a:ext cx="66039" cy="958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550"/>
                </a:lnSpc>
              </a:pP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914410" y="774719"/>
              <a:ext cx="63491" cy="50802"/>
            </a:xfrm>
            <a:prstGeom prst="rect">
              <a:avLst/>
            </a:prstGeom>
          </p:spPr>
        </p:pic>
      </p:grpSp>
      <p:pic>
        <p:nvPicPr>
          <p:cNvPr id="40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21107" y="1997098"/>
            <a:ext cx="2057398" cy="161923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727442" y="314339"/>
            <a:ext cx="2025675" cy="1625593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644656" y="3654406"/>
            <a:ext cx="2019294" cy="1612917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790951" y="395466"/>
            <a:ext cx="1760220" cy="1254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75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milar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795"/>
              </a:lnSpc>
              <a:spcBef>
                <a:spcPts val="5"/>
              </a:spcBef>
            </a:pPr>
            <a:r>
              <a:rPr sz="1100" kern="0" spc="-20" baseline="31000" dirty="0">
                <a:solidFill>
                  <a:srgbClr val="D17D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-20" dirty="0">
                <a:solidFill>
                  <a:srgbClr val="D17D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kern="0" spc="-20" dirty="0">
                <a:solidFill>
                  <a:srgbClr val="FFE9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300%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rect 48"/>
          <p:cNvSpPr/>
          <p:nvPr/>
        </p:nvSpPr>
        <p:spPr>
          <a:xfrm>
            <a:off x="5557149" y="4584692"/>
            <a:ext cx="73139" cy="18276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" name="textbox 50"/>
          <p:cNvSpPr/>
          <p:nvPr/>
        </p:nvSpPr>
        <p:spPr>
          <a:xfrm>
            <a:off x="5029200" y="4605673"/>
            <a:ext cx="650875" cy="295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75000"/>
              </a:lnSpc>
            </a:pPr>
            <a:r>
              <a:rPr sz="1300" kern="0" spc="-20" dirty="0">
                <a:solidFill>
                  <a:srgbClr val="C013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</a:t>
            </a:r>
            <a:r>
              <a:rPr sz="1300" kern="0" spc="20" dirty="0">
                <a:solidFill>
                  <a:srgbClr val="C013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300" kern="0" spc="-20" dirty="0">
                <a:solidFill>
                  <a:srgbClr val="C013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8899</a:t>
            </a:r>
            <a:r>
              <a:rPr sz="1300" kern="0" spc="-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”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600" kern="0" spc="30" dirty="0">
                <a:solidFill>
                  <a:srgbClr val="8D9FD2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◎1与</a:t>
            </a:r>
            <a:r>
              <a:rPr sz="600" kern="0" spc="-110" dirty="0">
                <a:solidFill>
                  <a:srgbClr val="8D9FD2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600" kern="0" spc="30" dirty="0">
                <a:solidFill>
                  <a:srgbClr val="8D9FD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I-1+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 rot="5400000">
            <a:off x="958865" y="2149565"/>
            <a:ext cx="819150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2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 Four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Series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4" name="textbox 54"/>
          <p:cNvSpPr/>
          <p:nvPr/>
        </p:nvSpPr>
        <p:spPr>
          <a:xfrm rot="5400000">
            <a:off x="1096705" y="1122961"/>
            <a:ext cx="699769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00"/>
              </a:lnSpc>
            </a:pPr>
            <a:r>
              <a:rPr sz="700" kern="0" spc="0" dirty="0">
                <a:solidFill>
                  <a:srgbClr val="697B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temperature</a:t>
            </a:r>
            <a:r>
              <a:rPr sz="700" kern="0" spc="40" dirty="0">
                <a:solidFill>
                  <a:srgbClr val="697B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0" dirty="0">
                <a:solidFill>
                  <a:srgbClr val="697B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oil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5124461" y="4875217"/>
            <a:ext cx="392429" cy="232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40" rIns="0" bIns="0"/>
          <a:lstStyle/>
          <a:p>
            <a:pPr marL="12700" indent="189865" algn="l" rtl="0" eaLnBrk="0">
              <a:lnSpc>
                <a:spcPct val="120000"/>
              </a:lnSpc>
              <a:spcBef>
                <a:spcPts val="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 setting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 rot="5400000">
            <a:off x="1207484" y="508804"/>
            <a:ext cx="478155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00"/>
              </a:lnSpc>
            </a:pPr>
            <a:r>
              <a:rPr sz="700" kern="0" spc="10" dirty="0">
                <a:solidFill>
                  <a:srgbClr val="697B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700" kern="0" spc="50" dirty="0">
                <a:solidFill>
                  <a:srgbClr val="697B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10" dirty="0">
                <a:solidFill>
                  <a:srgbClr val="697B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constant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0" name="textbox 60"/>
          <p:cNvSpPr/>
          <p:nvPr/>
        </p:nvSpPr>
        <p:spPr>
          <a:xfrm rot="5400000">
            <a:off x="1131611" y="465461"/>
            <a:ext cx="41401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85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bath pot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4940322" y="4297346"/>
            <a:ext cx="31242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UCHEN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301875" y="1520825"/>
            <a:ext cx="2425700" cy="2533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68425" y="463550"/>
            <a:ext cx="4292600" cy="4648200"/>
          </a:xfrm>
          <a:prstGeom prst="rect">
            <a:avLst/>
          </a:prstGeom>
        </p:spPr>
      </p:pic>
      <p:sp>
        <p:nvSpPr>
          <p:cNvPr id="68" name="rect 68"/>
          <p:cNvSpPr/>
          <p:nvPr/>
        </p:nvSpPr>
        <p:spPr>
          <a:xfrm>
            <a:off x="1368425" y="463550"/>
            <a:ext cx="971544" cy="4641831"/>
          </a:xfrm>
          <a:prstGeom prst="rect">
            <a:avLst/>
          </a:prstGeom>
          <a:solidFill>
            <a:srgbClr val="2D417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0" name="table 70"/>
          <p:cNvGraphicFramePr>
            <a:graphicFrameLocks noGrp="1"/>
          </p:cNvGraphicFramePr>
          <p:nvPr/>
        </p:nvGraphicFramePr>
        <p:xfrm>
          <a:off x="3502018" y="1649566"/>
          <a:ext cx="2101215" cy="1391920"/>
        </p:xfrm>
        <a:graphic>
          <a:graphicData uri="http://schemas.openxmlformats.org/drawingml/2006/table">
            <a:tbl>
              <a:tblPr/>
              <a:tblGrid>
                <a:gridCol w="956945"/>
                <a:gridCol w="1144269"/>
              </a:tblGrid>
              <a:tr h="13919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algn="l" rtl="0" eaLnBrk="0">
                        <a:lnSpc>
                          <a:spcPct val="87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OB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Professional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ts val="760"/>
                        </a:lnSpc>
                        <a:spcBef>
                          <a:spcPts val="725"/>
                        </a:spcBef>
                        <a:tabLst>
                          <a:tab pos="318770" algn="l"/>
                        </a:tabLst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800" kern="0" spc="-9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800" kern="0" spc="-9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500" kern="0" spc="30" baseline="8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</a:t>
                      </a:r>
                      <a:r>
                        <a:rPr sz="800" kern="0" spc="3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endParaRPr sz="800" baseline="-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ts val="755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efficient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ts val="885"/>
                        </a:lnSpc>
                        <a:spcBef>
                          <a:spcPts val="126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0.8/1.5/2/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3/5L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indent="6350" algn="l" rtl="0" eaLnBrk="0">
                        <a:lnSpc>
                          <a:spcPct val="126000"/>
                        </a:lnSpc>
                        <a:spcBef>
                          <a:spcPts val="19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0.8/1.5:0-2200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rpm     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2/3/5:0-2800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rpm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ts val="88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-300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eaLnBrk="0">
                        <a:lnSpc>
                          <a:spcPts val="885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Style         JR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lagship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model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705" algn="l" rtl="0" eaLnBrk="0">
                        <a:lnSpc>
                          <a:spcPct val="68000"/>
                        </a:lnSpc>
                        <a:spcBef>
                          <a:spcPts val="595"/>
                        </a:spcBef>
                      </a:pPr>
                      <a:r>
                        <a:rPr sz="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Split</a:t>
                      </a: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0375" algn="l" rtl="0" eaLnBrk="0">
                        <a:lnSpc>
                          <a:spcPts val="590"/>
                        </a:lnSpc>
                        <a:spcBef>
                          <a:spcPts val="120"/>
                        </a:spcBef>
                        <a:tabLst>
                          <a:tab pos="474980" algn="l"/>
                        </a:tabLst>
                      </a:pPr>
                      <a:r>
                        <a:rPr sz="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400" kern="0" spc="-10" baseline="5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r>
                        <a:rPr sz="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400" kern="0" spc="-10" baseline="5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700" b="1" kern="0" spc="-1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400" kern="0" spc="-10" baseline="5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700" kern="0" spc="-7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400" kern="0" spc="10" baseline="5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le</a:t>
                      </a:r>
                      <a:r>
                        <a:rPr sz="700" kern="0" spc="1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her</a:t>
                      </a:r>
                      <a:endParaRPr sz="700" baseline="-12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705" algn="l" rtl="0" eaLnBrk="0">
                        <a:lnSpc>
                          <a:spcPct val="79000"/>
                        </a:lnSpc>
                        <a:spcBef>
                          <a:spcPts val="200"/>
                        </a:spcBef>
                      </a:pPr>
                      <a:r>
                        <a:rPr sz="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temperatu</a:t>
                      </a:r>
                      <a:r>
                        <a:rPr sz="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</a:t>
                      </a: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705" algn="l" rtl="0" eaLnBrk="0">
                        <a:lnSpc>
                          <a:spcPct val="79000"/>
                        </a:lnSpc>
                        <a:spcBef>
                          <a:spcPts val="50"/>
                        </a:spcBef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contro</a:t>
                      </a: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5155" algn="l" rtl="0" eaLnBrk="0">
                        <a:lnSpc>
                          <a:spcPct val="86000"/>
                        </a:lnSpc>
                        <a:spcBef>
                          <a:spcPts val="117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3L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9255" algn="l" rtl="0" eaLnBrk="0">
                        <a:lnSpc>
                          <a:spcPts val="885"/>
                        </a:lnSpc>
                        <a:spcBef>
                          <a:spcPts val="190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0-2600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rpm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705" algn="l" rtl="0" eaLnBrk="0">
                        <a:lnSpc>
                          <a:spcPts val="83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-350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40513" y="1868804"/>
            <a:ext cx="41631" cy="10606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44027" y="1893230"/>
            <a:ext cx="26680" cy="65077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892692" y="1893230"/>
            <a:ext cx="41447" cy="65949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3898831" y="1862365"/>
            <a:ext cx="106679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0000"/>
              </a:lnSpc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3915319" y="1823808"/>
            <a:ext cx="94614" cy="68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3817332" y="1862365"/>
            <a:ext cx="85089" cy="81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3823255" y="1831324"/>
            <a:ext cx="102870" cy="61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58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ccu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87777" y="1835765"/>
            <a:ext cx="33934" cy="77927"/>
          </a:xfrm>
          <a:prstGeom prst="rect">
            <a:avLst/>
          </a:prstGeom>
        </p:spPr>
      </p:pic>
      <p:graphicFrame>
        <p:nvGraphicFramePr>
          <p:cNvPr id="88" name="table 88"/>
          <p:cNvGraphicFramePr>
            <a:graphicFrameLocks noGrp="1"/>
          </p:cNvGraphicFramePr>
          <p:nvPr/>
        </p:nvGraphicFramePr>
        <p:xfrm>
          <a:off x="1450971" y="2929488"/>
          <a:ext cx="1838325" cy="1219835"/>
        </p:xfrm>
        <a:graphic>
          <a:graphicData uri="http://schemas.openxmlformats.org/drawingml/2006/table">
            <a:tbl>
              <a:tblPr/>
              <a:tblGrid>
                <a:gridCol w="1128394"/>
                <a:gridCol w="709929"/>
              </a:tblGrid>
              <a:tr h="12198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8090B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Temperature</a:t>
                      </a:r>
                      <a:r>
                        <a:rPr sz="600" kern="0" spc="40" dirty="0">
                          <a:solidFill>
                            <a:srgbClr val="8090B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600" kern="0" spc="0" dirty="0">
                          <a:solidFill>
                            <a:srgbClr val="8090B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range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885"/>
                        </a:lnSpc>
                        <a:spcBef>
                          <a:spcPts val="18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mperature control accuracy(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9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87000"/>
                        </a:lnSpc>
                        <a:spcBef>
                          <a:spcPts val="190"/>
                        </a:spcBef>
                      </a:pPr>
                      <a:r>
                        <a:rPr sz="600" kern="0" spc="10" dirty="0">
                          <a:solidFill>
                            <a:srgbClr val="6D7EAE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Timing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ts val="880"/>
                        </a:lnSpc>
                      </a:pPr>
                      <a:r>
                        <a:rPr sz="600" kern="0" spc="10" dirty="0">
                          <a:solidFill>
                            <a:srgbClr val="8495C6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Display      mode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6520" algn="l" rtl="0" eaLnBrk="0">
                        <a:lnSpc>
                          <a:spcPts val="885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-300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7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8120" algn="l" rtl="0" eaLnBrk="0">
                        <a:lnSpc>
                          <a:spcPts val="790"/>
                        </a:lnSpc>
                        <a:spcBef>
                          <a:spcPts val="19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±1℃</a:t>
                      </a:r>
                      <a:endParaRPr sz="600" dirty="0">
                        <a:latin typeface="SimHei" panose="02010609060101010101" charset="-122"/>
                        <a:ea typeface="SimHei" panose="02010609060101010101" charset="-122"/>
                        <a:cs typeface="SimHei" panose="02010609060101010101" charset="-122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0670" algn="l" rtl="0" eaLnBrk="0">
                        <a:lnSpc>
                          <a:spcPct val="81000"/>
                        </a:lnSpc>
                        <a:spcBef>
                          <a:spcPts val="18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X</a:t>
                      </a:r>
                      <a:endParaRPr sz="6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35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LED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dgital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tube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0" name="picture 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727556" y="463550"/>
            <a:ext cx="933468" cy="1155681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622683" y="463550"/>
            <a:ext cx="825509" cy="1149360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1565289" y="4377299"/>
            <a:ext cx="1866900" cy="518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1135"/>
              </a:lnSpc>
            </a:pPr>
            <a:r>
              <a:rPr sz="1000" kern="0" spc="0" baseline="1000" dirty="0">
                <a:solidFill>
                  <a:srgbClr val="7F90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600" kern="0" spc="20" dirty="0">
                <a:solidFill>
                  <a:srgbClr val="7F90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0" baseline="1000" dirty="0">
                <a:solidFill>
                  <a:srgbClr val="7F90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r>
              <a:rPr sz="600" kern="0" spc="20" dirty="0">
                <a:solidFill>
                  <a:srgbClr val="7F90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0" baseline="1000" dirty="0">
                <a:solidFill>
                  <a:srgbClr val="7F90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materal</a:t>
            </a:r>
            <a:r>
              <a:rPr sz="600" kern="0" spc="0" dirty="0">
                <a:solidFill>
                  <a:srgbClr val="7F90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7F90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000" kern="0" spc="-10" baseline="2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10" baseline="2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10" baseline="2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1000" baseline="2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1865" algn="l" rtl="0" eaLnBrk="0">
              <a:lnSpc>
                <a:spcPts val="760"/>
              </a:lnSpc>
              <a:spcBef>
                <a:spcPts val="10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DF-101Z:Built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in,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05"/>
              </a:lnSpc>
            </a:pPr>
            <a:r>
              <a:rPr sz="1000" kern="0" spc="-20" baseline="-5000" dirty="0">
                <a:solidFill>
                  <a:srgbClr val="92A3D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600" kern="0" spc="0" dirty="0">
                <a:solidFill>
                  <a:srgbClr val="92A3D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-20" baseline="-5000" dirty="0">
                <a:solidFill>
                  <a:srgbClr val="92A3D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</a:t>
            </a:r>
            <a:r>
              <a:rPr sz="600" kern="0" spc="-20" dirty="0">
                <a:solidFill>
                  <a:srgbClr val="92A3D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-20" baseline="-5000" dirty="0">
                <a:solidFill>
                  <a:srgbClr val="92A3D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sor</a:t>
            </a:r>
            <a:r>
              <a:rPr sz="600" kern="0" spc="-30" dirty="0">
                <a:solidFill>
                  <a:srgbClr val="92A3D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2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2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2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endParaRPr sz="1000" baseline="1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3635396" y="4383620"/>
            <a:ext cx="2025650" cy="491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304 stainless steel      304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2415" algn="l" rtl="0" eaLnBrk="0">
              <a:lnSpc>
                <a:spcPct val="87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External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External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lnternal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479693" y="463550"/>
            <a:ext cx="787391" cy="1117613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1616071" y="2180187"/>
            <a:ext cx="1438910" cy="534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ts val="100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  volume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000" kern="0" spc="1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0.8/2/5/10/15L</a:t>
            </a:r>
            <a:endParaRPr sz="1000" baseline="19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80"/>
              </a:lnSpc>
              <a:spcBef>
                <a:spcPts val="0"/>
              </a:spcBef>
            </a:pPr>
            <a:r>
              <a:rPr sz="1000" kern="0" spc="0" baseline="8000" dirty="0">
                <a:solidFill>
                  <a:srgbClr val="8798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0" dirty="0">
                <a:solidFill>
                  <a:srgbClr val="8798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0" baseline="8000" dirty="0">
                <a:solidFill>
                  <a:srgbClr val="8798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600" kern="0" spc="10" dirty="0">
                <a:solidFill>
                  <a:srgbClr val="8798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0-2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600rpm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3889388" y="3294345"/>
            <a:ext cx="1330960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0"/>
              </a:lnSpc>
            </a:pPr>
            <a:r>
              <a:rPr sz="1000" kern="0" spc="-3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000" kern="0" spc="-30" baseline="1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</a:t>
            </a:r>
            <a:r>
              <a:rPr sz="1000" kern="0" spc="-30" baseline="-50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±1℃</a:t>
            </a:r>
            <a:endParaRPr sz="1000" baseline="-5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2638439" y="1620219"/>
            <a:ext cx="76708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DF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1616071" y="1856430"/>
            <a:ext cx="93662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2EA11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Purchase ecommer 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4702193" y="3662505"/>
            <a:ext cx="86677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√(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Umited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toLC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-3D)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5144770" y="3980023"/>
            <a:ext cx="501015" cy="241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indent="-3175" algn="l" rtl="0" eaLnBrk="0">
              <a:lnSpc>
                <a:spcPct val="124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2663808" y="1823065"/>
            <a:ext cx="391159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Divers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640" algn="l" rtl="0" eaLnBrk="0">
              <a:lnSpc>
                <a:spcPts val="595"/>
              </a:lnSpc>
              <a:tabLst>
                <a:tab pos="51435" algn="l"/>
              </a:tabLst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600" kern="0" spc="-20" baseline="-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els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00"/>
              </a:lnSpc>
              <a:spcBef>
                <a:spcPts val="8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cost-effectiv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eness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755413" y="1871988"/>
            <a:ext cx="27686" cy="75602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2701604" y="1909316"/>
            <a:ext cx="52069" cy="62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2725441" y="1883104"/>
            <a:ext cx="52069" cy="63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5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676508" y="1895804"/>
            <a:ext cx="38963" cy="51786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3749665" y="4024460"/>
            <a:ext cx="66420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4759327" y="4005531"/>
            <a:ext cx="321945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10000"/>
              </a:lnSpc>
            </a:pP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3A: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6" name="picture 1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908442" y="3644917"/>
            <a:ext cx="203168" cy="190483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2505068" y="4828210"/>
            <a:ext cx="29146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external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698617" y="1386544"/>
            <a:ext cx="243204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7C8C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3775077" y="1981319"/>
            <a:ext cx="177800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heatng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49452" y="939813"/>
            <a:ext cx="4629147" cy="3981444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450834" y="899475"/>
            <a:ext cx="6039484" cy="2345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  <a:spcBef>
                <a:spcPts val="24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4050" algn="l" rtl="0" eaLnBrk="0">
              <a:lnSpc>
                <a:spcPct val="81000"/>
              </a:lnSpc>
              <a:spcBef>
                <a:spcPts val="80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External   tempera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   sensor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1650" algn="l" rtl="0" eaLnBrk="0">
              <a:lnSpc>
                <a:spcPts val="1090"/>
              </a:lnSpc>
              <a:spcBef>
                <a:spcPts val="24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-Send   flask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clamp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18965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1250934" y="4063365"/>
            <a:ext cx="1128394" cy="566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temperature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7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  ins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trument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4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(with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577862" y="516282"/>
            <a:ext cx="2533650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  collect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4965698" y="4862624"/>
            <a:ext cx="148208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LC-OB-3Las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showcase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4972071" y="4950155"/>
            <a:ext cx="328295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  model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4845043" y="4389073"/>
            <a:ext cx="31750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14674" y="3346453"/>
            <a:ext cx="336566" cy="571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65275" y="3175"/>
            <a:ext cx="3898900" cy="5568950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59106" y="1901853"/>
            <a:ext cx="2286003" cy="1816089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03592" y="3965594"/>
            <a:ext cx="2260582" cy="1606530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89343" y="3175"/>
            <a:ext cx="1974831" cy="1816090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1685917" y="1957586"/>
            <a:ext cx="1466214" cy="689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speed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00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times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ize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same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80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Under strong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thermal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radiation,the temperatu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1685917" y="3919750"/>
            <a:ext cx="1804670" cy="458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Adding    insulation    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ayer,thickening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y,increasing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55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781157" y="981082"/>
            <a:ext cx="1390659" cy="546091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79590" y="4556125"/>
            <a:ext cx="895343" cy="761999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1685917" y="367675"/>
            <a:ext cx="1500505" cy="4972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control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6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20"/>
              </a:lnSpc>
              <a:spcBef>
                <a:spcPts val="5"/>
              </a:spcBef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G8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rmiu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2632063" y="4691945"/>
            <a:ext cx="1022350" cy="523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0" algn="l" rtl="0" eaLnBrk="0">
              <a:lnSpc>
                <a:spcPct val="81000"/>
              </a:lnSpc>
              <a:spcBef>
                <a:spcPts val="96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304stainless s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teel shell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1692262" y="79358"/>
            <a:ext cx="724534" cy="229234"/>
          </a:xfrm>
          <a:prstGeom prst="rect">
            <a:avLst/>
          </a:prstGeom>
          <a:solidFill>
            <a:srgbClr val="F1F1E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" algn="l" rtl="0" eaLnBrk="0">
              <a:lnSpc>
                <a:spcPts val="44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'New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" algn="l" rtl="0" eaLnBrk="0">
              <a:lnSpc>
                <a:spcPts val="85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Generation'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1685917" y="2587797"/>
            <a:ext cx="133032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 and the thermal efficiency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1895483" y="1120362"/>
            <a:ext cx="1000760" cy="17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2600</a:t>
            </a:r>
            <a:r>
              <a:rPr sz="11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100" b="1" kern="0" spc="10" dirty="0">
                <a:solidFill>
                  <a:srgbClr val="6FA90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1685917" y="5311905"/>
            <a:ext cx="93471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1mm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2200260" y="1258985"/>
            <a:ext cx="318134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0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Upgrade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600" kern="0" spc="-10" dirty="0">
                <a:solidFill>
                  <a:srgbClr val="69644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1685917" y="2651283"/>
            <a:ext cx="23367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3355004" y="714113"/>
            <a:ext cx="23622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cmr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2632063" y="1319351"/>
            <a:ext cx="189229" cy="99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1965312" y="1313002"/>
            <a:ext cx="189229" cy="99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87494" y="942967"/>
            <a:ext cx="3746497" cy="4165610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2249764" y="1770204"/>
            <a:ext cx="4764404" cy="2143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8270" algn="l" rtl="0" eaLnBrk="0">
              <a:lnSpc>
                <a:spcPct val="85000"/>
              </a:lnSpc>
              <a:tabLst>
                <a:tab pos="2790825" algn="l"/>
              </a:tabLst>
            </a:pPr>
            <a:r>
              <a:rPr sz="800" b="1" u="dotted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External temperature senso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96870" algn="l" rtl="0" eaLnBrk="0">
              <a:lnSpc>
                <a:spcPts val="955"/>
              </a:lnSpc>
              <a:spcBef>
                <a:spcPts val="2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Split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style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(for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detachable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1070" algn="l" rtl="0" eaLnBrk="0">
              <a:lnSpc>
                <a:spcPct val="74000"/>
              </a:lnSpc>
              <a:spcBef>
                <a:spcPts val="250"/>
              </a:spcBef>
              <a:tabLst>
                <a:tab pos="4751070" algn="l"/>
              </a:tabLst>
            </a:pPr>
            <a:r>
              <a:rPr sz="800" u="sng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tistnerypbt  to  use  a  ruerwthout  nyone  wokng</a:t>
            </a:r>
            <a:r>
              <a:rPr sz="800" u="sng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u="sng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onit,and</a:t>
            </a:r>
            <a:r>
              <a:rPr sz="800" u="sng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u="sng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iah</a:t>
            </a:r>
            <a:r>
              <a:rPr sz="800" u="sng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u="sng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coitions</a:t>
            </a:r>
            <a:r>
              <a:rPr sz="800" u="sng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u="sng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ar </a:t>
            </a:r>
            <a:r>
              <a:rPr sz="800" u="sng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pohibited</a:t>
            </a: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78000"/>
              </a:lnSpc>
              <a:spcBef>
                <a:spcPts val="5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1387459" y="2076138"/>
            <a:ext cx="850900" cy="1837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ct val="84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 dissi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4937113" y="4453161"/>
            <a:ext cx="1404619" cy="466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Heating/pow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1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_Speed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1241418" y="4409899"/>
            <a:ext cx="117030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 cotolinsru  en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5133958" y="4047952"/>
            <a:ext cx="109029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5210163" y="5126153"/>
            <a:ext cx="162813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*Display      model:Taking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DF-101S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     an      exampl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2911489" y="4811532"/>
            <a:ext cx="846455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apahahtben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2428857" y="4279910"/>
            <a:ext cx="1047114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uCHENatuFe101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stcolecte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4" name="picture 2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44741" y="4235461"/>
            <a:ext cx="1212841" cy="31749"/>
          </a:xfrm>
          <a:prstGeom prst="rect">
            <a:avLst/>
          </a:prstGeom>
        </p:spPr>
      </p:pic>
      <p:sp>
        <p:nvSpPr>
          <p:cNvPr id="226" name="textbox 226"/>
          <p:cNvSpPr/>
          <p:nvPr/>
        </p:nvSpPr>
        <p:spPr>
          <a:xfrm>
            <a:off x="3971920" y="4409797"/>
            <a:ext cx="400684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Hatup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10" dirty="0">
                <a:solidFill>
                  <a:srgbClr val="0020A4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3063899" y="4438975"/>
            <a:ext cx="144779" cy="243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30" rIns="0" bIns="0"/>
          <a:lstStyle/>
          <a:p>
            <a:pPr marL="12700" indent="56515" algn="l" rtl="0" eaLnBrk="0">
              <a:lnSpc>
                <a:spcPct val="1260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4018402" y="4817597"/>
            <a:ext cx="200660" cy="9969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545"/>
              </a:lnSpc>
            </a:pPr>
            <a:r>
              <a:rPr sz="700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ower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2" name="rect 232"/>
          <p:cNvSpPr/>
          <p:nvPr/>
        </p:nvSpPr>
        <p:spPr>
          <a:xfrm>
            <a:off x="2557664" y="4457250"/>
            <a:ext cx="161817" cy="12047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4" name="textbox 234"/>
          <p:cNvSpPr/>
          <p:nvPr/>
        </p:nvSpPr>
        <p:spPr>
          <a:xfrm>
            <a:off x="3368648" y="4620006"/>
            <a:ext cx="135254" cy="207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ct val="700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。</a:t>
            </a: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83131" y="4467233"/>
            <a:ext cx="2324075" cy="6350"/>
          </a:xfrm>
          <a:prstGeom prst="rect">
            <a:avLst/>
          </a:prstGeom>
        </p:spPr>
      </p:pic>
      <p:sp>
        <p:nvSpPr>
          <p:cNvPr id="238" name="textbox 238"/>
          <p:cNvSpPr/>
          <p:nvPr/>
        </p:nvSpPr>
        <p:spPr>
          <a:xfrm>
            <a:off x="2549497" y="4463766"/>
            <a:ext cx="182879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5P.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0" name="picture 2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62314" y="4473583"/>
            <a:ext cx="101606" cy="88899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133700" y="4721231"/>
            <a:ext cx="63539" cy="571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20897" y="685820"/>
            <a:ext cx="4025867" cy="3848082"/>
          </a:xfrm>
          <a:prstGeom prst="rect">
            <a:avLst/>
          </a:prstGeom>
        </p:spPr>
      </p:pic>
      <p:sp>
        <p:nvSpPr>
          <p:cNvPr id="260" name="textbox 260"/>
          <p:cNvSpPr/>
          <p:nvPr/>
        </p:nvSpPr>
        <p:spPr>
          <a:xfrm>
            <a:off x="123817" y="667078"/>
            <a:ext cx="6543675" cy="3982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JR series</a:t>
            </a:r>
            <a:r>
              <a:rPr sz="23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2000"/>
              </a:lnSpc>
              <a:spcBef>
                <a:spcPts val="15"/>
              </a:spcBef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collecting</a:t>
            </a:r>
            <a:r>
              <a:rPr sz="16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45"/>
              </a:spcBef>
            </a:pP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0" algn="l" rtl="0" eaLnBrk="0">
              <a:lnSpc>
                <a:spcPts val="1160"/>
              </a:lnSpc>
              <a:spcBef>
                <a:spcPts val="25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Detachable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8065" algn="l" rtl="0" eaLnBrk="0">
              <a:lnSpc>
                <a:spcPts val="1160"/>
              </a:lnSpc>
              <a:spcBef>
                <a:spcPts val="25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Detachable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2450" algn="l" rtl="0" eaLnBrk="0">
              <a:lnSpc>
                <a:spcPts val="1160"/>
              </a:lnSpc>
              <a:spcBef>
                <a:spcPts val="24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screen(wi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timer)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7450" algn="l" rtl="0" eaLnBrk="0">
              <a:lnSpc>
                <a:spcPts val="1085"/>
              </a:lnSpc>
              <a:spcBef>
                <a:spcPts val="25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co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ntrol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18100" algn="l" rtl="0" eaLnBrk="0">
              <a:lnSpc>
                <a:spcPct val="77000"/>
              </a:lnSpc>
              <a:spcBef>
                <a:spcPts val="10"/>
              </a:spcBef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knob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   LC-JR-3D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asan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xample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showcase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5575" y="558800"/>
            <a:ext cx="6794500" cy="4457700"/>
          </a:xfrm>
          <a:prstGeom prst="rect">
            <a:avLst/>
          </a:prstGeom>
        </p:spPr>
      </p:pic>
      <p:sp>
        <p:nvSpPr>
          <p:cNvPr id="264" name="textbox 264"/>
          <p:cNvSpPr/>
          <p:nvPr/>
        </p:nvSpPr>
        <p:spPr>
          <a:xfrm>
            <a:off x="314317" y="876166"/>
            <a:ext cx="3578859" cy="39725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59965" algn="l" rtl="0" eaLnBrk="0">
              <a:lnSpc>
                <a:spcPct val="82000"/>
              </a:lnSpc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 bracket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5"/>
              </a:lnSpc>
              <a:spcBef>
                <a:spcPts val="18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46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r>
              <a:rPr sz="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00400" algn="l" rtl="0" eaLnBrk="0">
              <a:lnSpc>
                <a:spcPts val="1160"/>
              </a:lnSpc>
              <a:spcBef>
                <a:spcPts val="25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95650" algn="l" rtl="0" eaLnBrk="0">
              <a:lnSpc>
                <a:spcPct val="82000"/>
              </a:lnSpc>
              <a:spcBef>
                <a:spcPts val="1045"/>
              </a:spcBef>
            </a:pPr>
            <a:r>
              <a:rPr sz="2400" kern="0" spc="-10" dirty="0">
                <a:solidFill>
                  <a:srgbClr val="6273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7365" algn="l" rtl="0" eaLnBrk="0">
              <a:lnSpc>
                <a:spcPct val="8500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4111627" y="824077"/>
            <a:ext cx="1195069" cy="404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12700" algn="l" rtl="0" eaLnBrk="0">
              <a:lnSpc>
                <a:spcPct val="110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Card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0" algn="l" rtl="0" eaLnBrk="0">
              <a:lnSpc>
                <a:spcPct val="81000"/>
              </a:lnSpc>
              <a:spcBef>
                <a:spcPts val="840"/>
              </a:spcBef>
            </a:pPr>
            <a:r>
              <a:rPr sz="1400" kern="0" spc="-20" dirty="0">
                <a:solidFill>
                  <a:srgbClr val="7A8F4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0" algn="l" rtl="0" eaLnBrk="0">
              <a:lnSpc>
                <a:spcPct val="81000"/>
              </a:lnSpc>
              <a:spcBef>
                <a:spcPts val="225"/>
              </a:spcBef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*</a:t>
            </a:r>
            <a:endParaRPr sz="1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315" algn="l" rtl="0" eaLnBrk="0">
              <a:lnSpc>
                <a:spcPts val="885"/>
              </a:lnSpc>
              <a:spcBef>
                <a:spcPts val="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5299102" y="853126"/>
            <a:ext cx="1059814" cy="3931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ts val="885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6415" algn="l" rtl="0" eaLnBrk="0">
              <a:lnSpc>
                <a:spcPct val="82000"/>
              </a:lnSpc>
              <a:spcBef>
                <a:spcPts val="1260"/>
              </a:spcBef>
            </a:pPr>
            <a:r>
              <a:rPr sz="2200" kern="0" spc="-10" dirty="0">
                <a:solidFill>
                  <a:srgbClr val="7B8E4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9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tructions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04850" algn="l" rtl="0" eaLnBrk="0">
              <a:lnSpc>
                <a:spcPct val="85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magneton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155597" y="573073"/>
            <a:ext cx="1350644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800" b="1" kern="0" spc="20" dirty="0">
                <a:solidFill>
                  <a:srgbClr val="C7EA8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    Ol    Bath    Pot-Accesson</a:t>
            </a:r>
            <a:r>
              <a:rPr sz="800" b="1" kern="0" spc="10" dirty="0">
                <a:solidFill>
                  <a:srgbClr val="C7EA8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sz="800" b="1" kern="0" spc="10" dirty="0">
              <a:solidFill>
                <a:srgbClr val="C7EA8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596900"/>
            <a:ext cx="7029450" cy="4381500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168275" y="788035"/>
            <a:ext cx="3296285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lang="en-US" altLang="zh-CN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OB oil bath pot - main unit</a:t>
            </a:r>
            <a:endParaRPr lang="en-US" altLang="zh-CN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276" name="picture 2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32416" y="3321053"/>
            <a:ext cx="311193" cy="146035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46485" y="3397248"/>
            <a:ext cx="323846" cy="76194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3644933" y="3310751"/>
            <a:ext cx="84455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500" kern="0" spc="-10" dirty="0">
                <a:solidFill>
                  <a:srgbClr val="BD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△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2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7000" y="663575"/>
            <a:ext cx="6775450" cy="4222750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81372" y="1984356"/>
            <a:ext cx="1593856" cy="2165383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94020" y="1050917"/>
            <a:ext cx="1873208" cy="711195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00660" y="3121036"/>
            <a:ext cx="584179" cy="143510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127000" y="676275"/>
            <a:ext cx="1828829" cy="336553"/>
            <a:chOff x="0" y="0"/>
            <a:chExt cx="1828829" cy="336553"/>
          </a:xfrm>
        </p:grpSpPr>
        <p:pic>
          <p:nvPicPr>
            <p:cNvPr id="290" name="picture 29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828829" cy="336553"/>
            </a:xfrm>
            <a:prstGeom prst="rect">
              <a:avLst/>
            </a:prstGeom>
          </p:spPr>
        </p:pic>
        <p:sp>
          <p:nvSpPr>
            <p:cNvPr id="292" name="textbox 292"/>
            <p:cNvSpPr/>
            <p:nvPr/>
          </p:nvSpPr>
          <p:spPr>
            <a:xfrm>
              <a:off x="-12700" y="-12700"/>
              <a:ext cx="1854835" cy="382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8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96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900" kern="0" spc="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JR</a:t>
              </a:r>
              <a:r>
                <a:rPr sz="900" kern="0" spc="8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Oi</a:t>
              </a:r>
              <a:r>
                <a:rPr sz="900" kern="0" spc="9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Bath</a:t>
              </a:r>
              <a:r>
                <a:rPr sz="900" kern="0" spc="9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2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Pot-A</a:t>
              </a:r>
              <a:r>
                <a:rPr sz="900" kern="0" spc="10" dirty="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ccessories</a:t>
              </a:r>
              <a:endParaRPr sz="9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94" name="picture 2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70041" y="1901843"/>
            <a:ext cx="457207" cy="1009617"/>
          </a:xfrm>
          <a:prstGeom prst="rect">
            <a:avLst/>
          </a:prstGeom>
        </p:spPr>
      </p:pic>
      <p:pic>
        <p:nvPicPr>
          <p:cNvPr id="296" name="picture 29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00073" y="2835282"/>
            <a:ext cx="501654" cy="717529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5511826" y="2359009"/>
            <a:ext cx="1168400" cy="308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1465" algn="l" rtl="0" eaLnBrk="0">
              <a:lnSpc>
                <a:spcPct val="85000"/>
              </a:lnSpc>
              <a:spcBef>
                <a:spcPts val="0"/>
              </a:spcBef>
              <a:tabLst>
                <a:tab pos="316865" algn="l"/>
              </a:tabLst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endParaRPr sz="9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524526" y="2371709"/>
            <a:ext cx="279351" cy="279419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924052" y="3635367"/>
            <a:ext cx="952492" cy="311174"/>
          </a:xfrm>
          <a:prstGeom prst="rect">
            <a:avLst/>
          </a:prstGeom>
        </p:spPr>
      </p:pic>
      <p:sp>
        <p:nvSpPr>
          <p:cNvPr id="304" name="textbox 304"/>
          <p:cNvSpPr/>
          <p:nvPr/>
        </p:nvSpPr>
        <p:spPr>
          <a:xfrm>
            <a:off x="1219200" y="4215765"/>
            <a:ext cx="1926590" cy="217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5"/>
              </a:lnSpc>
            </a:pPr>
            <a:r>
              <a:rPr lang="en-US" sz="16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6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9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endParaRPr sz="1400" kern="0" spc="0" baseline="3300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6" name="textbox 306"/>
          <p:cNvSpPr/>
          <p:nvPr/>
        </p:nvSpPr>
        <p:spPr>
          <a:xfrm>
            <a:off x="965200" y="1529715"/>
            <a:ext cx="1519555" cy="295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ts val="1020"/>
              </a:lnSpc>
              <a:tabLst>
                <a:tab pos="329565" algn="l"/>
              </a:tabLst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beaker clamp</a:t>
            </a:r>
            <a:endParaRPr sz="9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8" name="picture 30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977928" y="1546245"/>
            <a:ext cx="273050" cy="266666"/>
          </a:xfrm>
          <a:prstGeom prst="rect">
            <a:avLst/>
          </a:prstGeom>
        </p:spPr>
      </p:pic>
      <p:sp>
        <p:nvSpPr>
          <p:cNvPr id="310" name="textbox 310"/>
          <p:cNvSpPr/>
          <p:nvPr/>
        </p:nvSpPr>
        <p:spPr>
          <a:xfrm>
            <a:off x="1320800" y="2936875"/>
            <a:ext cx="1825625" cy="214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065" algn="l" rtl="0" eaLnBrk="0">
              <a:lnSpc>
                <a:spcPct val="108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ity/Warranty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</a:t>
            </a:r>
            <a:endParaRPr sz="9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12" name="picture 3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914871" y="1247781"/>
            <a:ext cx="266749" cy="273043"/>
          </a:xfrm>
          <a:prstGeom prst="rect">
            <a:avLst/>
          </a:prstGeom>
        </p:spPr>
      </p:pic>
      <p:pic>
        <p:nvPicPr>
          <p:cNvPr id="314" name="picture 3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790960" y="4213207"/>
            <a:ext cx="273050" cy="266708"/>
          </a:xfrm>
          <a:prstGeom prst="rect">
            <a:avLst/>
          </a:prstGeom>
        </p:spPr>
      </p:pic>
      <p:pic>
        <p:nvPicPr>
          <p:cNvPr id="316" name="picture 3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371582" y="3946541"/>
            <a:ext cx="266749" cy="266666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298667" y="3965586"/>
            <a:ext cx="260380" cy="266708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825481" y="3952875"/>
            <a:ext cx="266749" cy="260332"/>
          </a:xfrm>
          <a:prstGeom prst="rect">
            <a:avLst/>
          </a:prstGeom>
        </p:spPr>
      </p:pic>
      <p:sp>
        <p:nvSpPr>
          <p:cNvPr id="322" name="textbox 322"/>
          <p:cNvSpPr/>
          <p:nvPr/>
        </p:nvSpPr>
        <p:spPr>
          <a:xfrm>
            <a:off x="3321050" y="812165"/>
            <a:ext cx="742950" cy="325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endParaRPr sz="9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4" name="textbox 324"/>
          <p:cNvSpPr/>
          <p:nvPr/>
        </p:nvSpPr>
        <p:spPr>
          <a:xfrm>
            <a:off x="3632200" y="4481830"/>
            <a:ext cx="755650" cy="311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instructions</a:t>
            </a:r>
            <a:endParaRPr sz="9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6" name="textbox 326"/>
          <p:cNvSpPr/>
          <p:nvPr/>
        </p:nvSpPr>
        <p:spPr>
          <a:xfrm>
            <a:off x="4787900" y="982980"/>
            <a:ext cx="487045" cy="219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9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8" name="textbox 328"/>
          <p:cNvSpPr/>
          <p:nvPr/>
        </p:nvSpPr>
        <p:spPr>
          <a:xfrm>
            <a:off x="671830" y="4275455"/>
            <a:ext cx="547370" cy="204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magneton</a:t>
            </a:r>
            <a:endParaRPr sz="9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picture 3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7000" y="628650"/>
            <a:ext cx="6775450" cy="4318000"/>
          </a:xfrm>
          <a:prstGeom prst="rect">
            <a:avLst/>
          </a:prstGeom>
        </p:spPr>
      </p:pic>
      <p:sp>
        <p:nvSpPr>
          <p:cNvPr id="332" name="textbox 332"/>
          <p:cNvSpPr/>
          <p:nvPr/>
        </p:nvSpPr>
        <p:spPr>
          <a:xfrm>
            <a:off x="342903" y="1502603"/>
            <a:ext cx="3508375" cy="2258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ts val="1385"/>
              </a:lnSpc>
              <a:spcBef>
                <a:spcPts val="1050"/>
              </a:spcBef>
            </a:pPr>
            <a:r>
              <a:rPr sz="1200" kern="0" spc="1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1500" b="1" kern="0" spc="1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1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</a:t>
            </a:r>
            <a:r>
              <a:rPr sz="1500" b="1" kern="0" spc="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gnet</a:t>
            </a:r>
            <a:endParaRPr sz="1500" baseline="-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68747" y="1187442"/>
            <a:ext cx="2330483" cy="2990862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27000" y="628650"/>
            <a:ext cx="1835130" cy="330197"/>
            <a:chOff x="0" y="0"/>
            <a:chExt cx="1835130" cy="330197"/>
          </a:xfrm>
        </p:grpSpPr>
        <p:pic>
          <p:nvPicPr>
            <p:cNvPr id="336" name="picture 3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835130" cy="330197"/>
            </a:xfrm>
            <a:prstGeom prst="rect">
              <a:avLst/>
            </a:prstGeom>
          </p:spPr>
        </p:pic>
        <p:sp>
          <p:nvSpPr>
            <p:cNvPr id="338" name="textbox 338"/>
            <p:cNvSpPr/>
            <p:nvPr/>
          </p:nvSpPr>
          <p:spPr>
            <a:xfrm>
              <a:off x="-12700" y="-12700"/>
              <a:ext cx="1860550" cy="3613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93065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DF</a:t>
              </a:r>
              <a:r>
                <a:rPr sz="1000" b="1" kern="0" spc="1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oil</a:t>
              </a:r>
              <a:r>
                <a:rPr sz="10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bath</a:t>
              </a:r>
              <a:r>
                <a:rPr sz="10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pot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40" name="textbox 340"/>
          <p:cNvSpPr/>
          <p:nvPr/>
        </p:nvSpPr>
        <p:spPr>
          <a:xfrm>
            <a:off x="4902171" y="991849"/>
            <a:ext cx="1838325" cy="192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10"/>
              </a:lnSpc>
            </a:pPr>
            <a:r>
              <a:rPr sz="1500" b="1" kern="0" spc="0" baseline="-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2" name="textbox 342"/>
          <p:cNvSpPr/>
          <p:nvPr/>
        </p:nvSpPr>
        <p:spPr>
          <a:xfrm>
            <a:off x="2451084" y="4565952"/>
            <a:ext cx="89598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4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(excluding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44" name="picture 3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477019" y="1219179"/>
            <a:ext cx="266682" cy="266722"/>
          </a:xfrm>
          <a:prstGeom prst="rect">
            <a:avLst/>
          </a:prstGeom>
        </p:spPr>
      </p:pic>
      <p:pic>
        <p:nvPicPr>
          <p:cNvPr id="346" name="picture 3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94020" y="4292602"/>
            <a:ext cx="266681" cy="260332"/>
          </a:xfrm>
          <a:prstGeom prst="rect">
            <a:avLst/>
          </a:prstGeom>
        </p:spPr>
      </p:pic>
      <p:sp>
        <p:nvSpPr>
          <p:cNvPr id="348" name="textbox 348"/>
          <p:cNvSpPr/>
          <p:nvPr/>
        </p:nvSpPr>
        <p:spPr>
          <a:xfrm>
            <a:off x="1686694" y="4365731"/>
            <a:ext cx="74612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Conformity/W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arrant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0" name="textbox 350"/>
          <p:cNvSpPr/>
          <p:nvPr/>
        </p:nvSpPr>
        <p:spPr>
          <a:xfrm>
            <a:off x="1276357" y="4384781"/>
            <a:ext cx="314325" cy="176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28" rIns="0" bIns="0"/>
          <a:lstStyle/>
          <a:p>
            <a:pPr marL="12700" indent="6350" algn="l" rtl="0" eaLnBrk="0">
              <a:lnSpc>
                <a:spcPct val="107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2451084" y="4816581"/>
            <a:ext cx="292100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DF-101Z)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4052</Words>
  <Application>WPS 演示</Application>
  <PresentationFormat/>
  <Paragraphs>450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2025-04-26T04:32:56Z</dcterms:created>
  <dcterms:modified xsi:type="dcterms:W3CDTF">2025-04-26T04:32:56Z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2025-04-25T12:53:34Z</vt:filetime>
  </property>
  <property fmtid="{D5CDD505-2E9C-101B-9397-08002B2CF9AE}" pid="4" name="UsrData">
    <vt:lpwstr>680b1549d632cb001ffc3de3wl</vt:lpwstr>
  </property>
  <property fmtid="{D5CDD505-2E9C-101B-9397-08002B2CF9AE}" pid="5" name="ICV">
    <vt:lpwstr>E06D5A33ACB64823AB602D98B8F4C8D6_12</vt:lpwstr>
  </property>
  <property fmtid="{D5CDD505-2E9C-101B-9397-08002B2CF9AE}" pid="6" name="KSOProductBuildVer">
    <vt:lpwstr>2052-12.1.0.20784</vt:lpwstr>
  </property>
</Properties>
</file>