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9" r:id="rId11"/>
    <p:sldId id="270" r:id="rId12"/>
    <p:sldId id="271" r:id="rId13"/>
    <p:sldId id="272" r:id="rId14"/>
    <p:sldId id="273" r:id="rId15"/>
    <p:sldId id="276" r:id="rId16"/>
  </p:sldIdLst>
  <p:sldSz cx="4978400" cy="52705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3.jpeg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9.jpeg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2.jpeg"/><Relationship Id="rId8" Type="http://schemas.openxmlformats.org/officeDocument/2006/relationships/image" Target="../media/image31.jpeg"/><Relationship Id="rId7" Type="http://schemas.openxmlformats.org/officeDocument/2006/relationships/image" Target="../media/image30.jpeg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35.jpeg"/><Relationship Id="rId11" Type="http://schemas.openxmlformats.org/officeDocument/2006/relationships/image" Target="../media/image34.jpeg"/><Relationship Id="rId10" Type="http://schemas.openxmlformats.org/officeDocument/2006/relationships/image" Target="../media/image33.jpeg"/><Relationship Id="rId1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43.jpeg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93725" y="1130300"/>
            <a:ext cx="3790950" cy="3009900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549513" y="1543047"/>
            <a:ext cx="1689095" cy="2222510"/>
          </a:xfrm>
          <a:prstGeom prst="rect">
            <a:avLst/>
          </a:prstGeom>
        </p:spPr>
      </p:pic>
      <p:sp>
        <p:nvSpPr>
          <p:cNvPr id="32" name="textbox 32"/>
          <p:cNvSpPr/>
          <p:nvPr/>
        </p:nvSpPr>
        <p:spPr>
          <a:xfrm>
            <a:off x="682622" y="1241605"/>
            <a:ext cx="1626235" cy="12592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10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circulating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oil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bath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400" kern="0" spc="9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304</a:t>
            </a:r>
            <a:r>
              <a:rPr sz="14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</a:t>
            </a:r>
            <a:r>
              <a:rPr sz="14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6365" algn="l" rtl="0" eaLnBrk="0">
              <a:lnSpc>
                <a:spcPts val="1295"/>
              </a:lnSpc>
              <a:spcBef>
                <a:spcPts val="1070"/>
              </a:spcBef>
            </a:pP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Intelligent</a:t>
            </a:r>
            <a:r>
              <a:rPr sz="14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7950" algn="l" rtl="0" eaLnBrk="0">
              <a:lnSpc>
                <a:spcPct val="89000"/>
              </a:lnSpc>
              <a:spcBef>
                <a:spcPts val="1125"/>
              </a:spcBef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Over temperature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7950" algn="l" rtl="0" eaLnBrk="0">
              <a:lnSpc>
                <a:spcPts val="615"/>
              </a:lnSpc>
              <a:spcBef>
                <a:spcPts val="5"/>
              </a:spcBef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alarm</a:t>
            </a:r>
            <a:endParaRPr sz="9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3504565" y="3834765"/>
            <a:ext cx="880110" cy="227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★</a:t>
            </a:r>
            <a:r>
              <a:rPr sz="400" kern="0" spc="-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SN GXk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endParaRPr sz="700" kern="0" spc="2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96900" y="850900"/>
            <a:ext cx="3784600" cy="3568700"/>
          </a:xfrm>
          <a:prstGeom prst="rect">
            <a:avLst/>
          </a:prstGeom>
        </p:spPr>
      </p:pic>
      <p:sp>
        <p:nvSpPr>
          <p:cNvPr id="38" name="textbox 38"/>
          <p:cNvSpPr/>
          <p:nvPr/>
        </p:nvSpPr>
        <p:spPr>
          <a:xfrm>
            <a:off x="1047737" y="878063"/>
            <a:ext cx="2694304" cy="7791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20750" algn="l" rtl="0" eaLnBrk="0">
              <a:lnSpc>
                <a:spcPts val="985"/>
              </a:lnSpc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7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quality  material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20750" algn="l" rtl="0" eaLnBrk="0">
              <a:lnSpc>
                <a:spcPts val="950"/>
              </a:lnSpc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selection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06400" algn="l" rtl="0" eaLnBrk="0">
              <a:lnSpc>
                <a:spcPts val="985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Corrosion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resistant,long-lasting  and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dura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</a:pPr>
            <a:r>
              <a:rPr sz="800" kern="0" spc="0" baseline="3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baseline="3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baseline="3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inner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baseline="3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liner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</a:t>
            </a:r>
            <a:r>
              <a:rPr sz="1300" kern="0" spc="0" baseline="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Transparent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baseline="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glass</a:t>
            </a:r>
            <a:r>
              <a:rPr sz="8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baseline="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lid</a:t>
            </a:r>
            <a:endParaRPr sz="1300" baseline="3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" name="textbox 40"/>
          <p:cNvSpPr/>
          <p:nvPr/>
        </p:nvSpPr>
        <p:spPr>
          <a:xfrm>
            <a:off x="2863853" y="2742694"/>
            <a:ext cx="1454150" cy="11074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Improve</a:t>
            </a:r>
            <a:r>
              <a:rPr sz="6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insulation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  <a:spcBef>
                <a:spcPts val="95"/>
              </a:spcBef>
            </a:pPr>
            <a:r>
              <a:rPr sz="6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performance f</a:t>
            </a: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20"/>
              </a:lnSpc>
            </a:pPr>
            <a:r>
              <a:rPr sz="6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 observatio</a:t>
            </a: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750"/>
              </a:lnSpc>
              <a:spcBef>
                <a:spcPts val="155"/>
              </a:spcBef>
            </a:pP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Electrostatic </a:t>
            </a:r>
            <a:r>
              <a:rPr sz="500" kern="0" spc="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spraying</a:t>
            </a:r>
            <a:endParaRPr sz="500" dirty="0">
              <a:solidFill>
                <a:schemeClr val="bg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700" algn="l" rtl="0" eaLnBrk="0">
              <a:lnSpc>
                <a:spcPts val="1160"/>
              </a:lnSpc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cold</a:t>
            </a:r>
            <a:r>
              <a:rPr sz="8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rolle</a:t>
            </a:r>
            <a:r>
              <a:rPr sz="8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8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steo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" name="textbox 42"/>
          <p:cNvSpPr/>
          <p:nvPr/>
        </p:nvSpPr>
        <p:spPr>
          <a:xfrm>
            <a:off x="842643" y="2742447"/>
            <a:ext cx="1415414" cy="3219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6065" algn="l" rtl="0" eaLnBrk="0">
              <a:lnSpc>
                <a:spcPts val="1160"/>
              </a:lnSpc>
            </a:pP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Integrated</a:t>
            </a:r>
            <a:r>
              <a:rPr sz="8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molding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800" kern="0" spc="2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8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rust</a:t>
            </a:r>
            <a:r>
              <a:rPr sz="8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800" kern="0" spc="2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8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317620" y="850919"/>
            <a:ext cx="2336808" cy="3359118"/>
          </a:xfrm>
          <a:prstGeom prst="rect">
            <a:avLst/>
          </a:prstGeom>
        </p:spPr>
      </p:pic>
      <p:sp>
        <p:nvSpPr>
          <p:cNvPr id="46" name="textbox 46"/>
          <p:cNvSpPr/>
          <p:nvPr/>
        </p:nvSpPr>
        <p:spPr>
          <a:xfrm>
            <a:off x="2663821" y="1641840"/>
            <a:ext cx="288290" cy="24428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6000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名</a:t>
            </a:r>
            <a:endParaRPr sz="7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480"/>
              </a:lnSpc>
              <a:spcBef>
                <a:spcPts val="0"/>
              </a:spcBef>
            </a:pPr>
            <a:r>
              <a:rPr sz="700" i="1" kern="0" spc="-10" dirty="0">
                <a:solidFill>
                  <a:srgbClr val="70708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sunne</a:t>
            </a:r>
            <a:endParaRPr sz="7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48" name="textbox 48"/>
          <p:cNvSpPr/>
          <p:nvPr/>
        </p:nvSpPr>
        <p:spPr>
          <a:xfrm>
            <a:off x="3432159" y="3502140"/>
            <a:ext cx="90805" cy="1104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65"/>
              </a:lnSpc>
            </a:pPr>
            <a:r>
              <a:rPr sz="5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△</a:t>
            </a:r>
            <a:endParaRPr sz="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79450" y="123825"/>
            <a:ext cx="3619500" cy="5022850"/>
          </a:xfrm>
          <a:prstGeom prst="rect">
            <a:avLst/>
          </a:prstGeom>
        </p:spPr>
      </p:pic>
      <p:sp>
        <p:nvSpPr>
          <p:cNvPr id="52" name="textbox 52"/>
          <p:cNvSpPr/>
          <p:nvPr/>
        </p:nvSpPr>
        <p:spPr>
          <a:xfrm>
            <a:off x="704863" y="208256"/>
            <a:ext cx="3473450" cy="1664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" algn="l" rtl="0" eaLnBrk="0">
              <a:lnSpc>
                <a:spcPct val="85000"/>
              </a:lnSpc>
            </a:pPr>
            <a:r>
              <a:rPr sz="12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Collector t</a:t>
            </a:r>
            <a:r>
              <a:rPr sz="1200" b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ype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  <a:spcBef>
                <a:spcPts val="450"/>
              </a:spcBef>
            </a:pPr>
            <a:r>
              <a:rPr sz="15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magnetic</a:t>
            </a:r>
            <a:r>
              <a:rPr sz="15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stirrer   </a:t>
            </a:r>
            <a:r>
              <a:rPr sz="15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9715" algn="l" rtl="0" eaLnBrk="0">
              <a:lnSpc>
                <a:spcPct val="87000"/>
              </a:lnSpc>
              <a:spcBef>
                <a:spcPts val="150"/>
              </a:spcBef>
            </a:pPr>
            <a:r>
              <a:rPr sz="10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Precise</a:t>
            </a:r>
            <a:r>
              <a:rPr lang="en-US" sz="10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oporature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9715" algn="l" rtl="0" eaLnBrk="0">
              <a:lnSpc>
                <a:spcPct val="88000"/>
              </a:lnSpc>
              <a:spcBef>
                <a:spcPts val="960"/>
              </a:spcBef>
            </a:pPr>
            <a:r>
              <a:rPr sz="10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Dual</a:t>
            </a:r>
            <a:r>
              <a:rPr sz="1000" b="1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 o</a:t>
            </a:r>
            <a:r>
              <a:rPr sz="10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 water</a:t>
            </a:r>
            <a:r>
              <a:rPr lang="en-US" sz="10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b="1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oil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9715" algn="l" rtl="0" eaLnBrk="0">
              <a:lnSpc>
                <a:spcPct val="88000"/>
              </a:lnSpc>
              <a:spcBef>
                <a:spcPts val="750"/>
              </a:spcBef>
            </a:pP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Fast</a:t>
            </a:r>
            <a:r>
              <a:rPr sz="900" b="1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r>
              <a:rPr sz="900" b="1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900" b="1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eficiency</a:t>
            </a:r>
            <a:endParaRPr sz="1000" b="1" kern="0" spc="10" dirty="0">
              <a:solidFill>
                <a:srgbClr val="FFFFFF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4" name="picture 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731892" y="460356"/>
            <a:ext cx="444510" cy="44452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914395" y="3209915"/>
            <a:ext cx="730262" cy="730274"/>
          </a:xfrm>
          <a:prstGeom prst="rect">
            <a:avLst/>
          </a:prstGeom>
        </p:spPr>
      </p:pic>
      <p:pic>
        <p:nvPicPr>
          <p:cNvPr id="58" name="picture 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232168" y="3216284"/>
            <a:ext cx="730224" cy="723904"/>
          </a:xfrm>
          <a:prstGeom prst="rect">
            <a:avLst/>
          </a:prstGeom>
        </p:spPr>
      </p:pic>
      <p:pic>
        <p:nvPicPr>
          <p:cNvPr id="60" name="picture 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14395" y="1685937"/>
            <a:ext cx="723909" cy="723905"/>
          </a:xfrm>
          <a:prstGeom prst="rect">
            <a:avLst/>
          </a:prstGeom>
        </p:spPr>
      </p:pic>
      <p:pic>
        <p:nvPicPr>
          <p:cNvPr id="62" name="picture 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076439" y="1685937"/>
            <a:ext cx="723909" cy="723905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076439" y="3216284"/>
            <a:ext cx="723909" cy="723904"/>
          </a:xfrm>
          <a:prstGeom prst="rect">
            <a:avLst/>
          </a:prstGeom>
        </p:spPr>
      </p:pic>
      <p:pic>
        <p:nvPicPr>
          <p:cNvPr id="66" name="picture 6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232168" y="1692262"/>
            <a:ext cx="723871" cy="717579"/>
          </a:xfrm>
          <a:prstGeom prst="rect">
            <a:avLst/>
          </a:prstGeom>
        </p:spPr>
      </p:pic>
      <p:sp>
        <p:nvSpPr>
          <p:cNvPr id="68" name="textbox 68"/>
          <p:cNvSpPr/>
          <p:nvPr/>
        </p:nvSpPr>
        <p:spPr>
          <a:xfrm>
            <a:off x="1625600" y="657225"/>
            <a:ext cx="1656715" cy="3067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ctr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6350" algn="ctr" rtl="0" eaLnBrk="0">
              <a:lnSpc>
                <a:spcPct val="11500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Six major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innovations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upgrades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0" name="textbox 70"/>
          <p:cNvSpPr/>
          <p:nvPr/>
        </p:nvSpPr>
        <p:spPr>
          <a:xfrm>
            <a:off x="3282960" y="4031916"/>
            <a:ext cx="982980" cy="3041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7315" algn="l" rtl="0" eaLnBrk="0">
              <a:lnSpc>
                <a:spcPts val="75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characte</a:t>
            </a:r>
            <a:r>
              <a:rPr sz="5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ristic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quality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nless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2" name="textbox 72"/>
          <p:cNvSpPr/>
          <p:nvPr/>
        </p:nvSpPr>
        <p:spPr>
          <a:xfrm>
            <a:off x="996954" y="4031916"/>
            <a:ext cx="890269" cy="3327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2865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characteris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tic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90"/>
              </a:lnSpc>
              <a:spcBef>
                <a:spcPts val="5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safety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protection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4" name="textbox 74"/>
          <p:cNvSpPr/>
          <p:nvPr/>
        </p:nvSpPr>
        <p:spPr>
          <a:xfrm>
            <a:off x="2158998" y="4031916"/>
            <a:ext cx="629919" cy="3327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9215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characteris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tic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90"/>
              </a:lnSpc>
              <a:spcBef>
                <a:spcPts val="5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Clear</a:t>
            </a:r>
            <a:r>
              <a:rPr sz="8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6" name="textbox 76"/>
          <p:cNvSpPr/>
          <p:nvPr/>
        </p:nvSpPr>
        <p:spPr>
          <a:xfrm>
            <a:off x="1047740" y="2507938"/>
            <a:ext cx="525144" cy="3340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characteris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tic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90"/>
              </a:lnSpc>
              <a:spcBef>
                <a:spcPts val="0"/>
              </a:spcBef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Low   noise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2955248" y="2678247"/>
            <a:ext cx="1310639" cy="1346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60"/>
              </a:lnSpc>
            </a:pPr>
            <a:r>
              <a:rPr sz="800" kern="0" spc="20" baseline="2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Dual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water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oil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80" name="picture 8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311389" y="1082654"/>
            <a:ext cx="228596" cy="228636"/>
          </a:xfrm>
          <a:prstGeom prst="rect">
            <a:avLst/>
          </a:prstGeom>
        </p:spPr>
      </p:pic>
      <p:sp>
        <p:nvSpPr>
          <p:cNvPr id="82" name="textbox 82"/>
          <p:cNvSpPr/>
          <p:nvPr/>
        </p:nvSpPr>
        <p:spPr>
          <a:xfrm>
            <a:off x="2171703" y="2699202"/>
            <a:ext cx="741044" cy="939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9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Constant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4" name="textbox 84"/>
          <p:cNvSpPr/>
          <p:nvPr/>
        </p:nvSpPr>
        <p:spPr>
          <a:xfrm>
            <a:off x="2228843" y="2507938"/>
            <a:ext cx="438150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characteris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tio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6" name="textbox 86"/>
          <p:cNvSpPr/>
          <p:nvPr/>
        </p:nvSpPr>
        <p:spPr>
          <a:xfrm>
            <a:off x="3445967" y="2521133"/>
            <a:ext cx="360045" cy="1035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characteri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stic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79450" y="469900"/>
            <a:ext cx="3619500" cy="4330700"/>
          </a:xfrm>
          <a:prstGeom prst="rect">
            <a:avLst/>
          </a:prstGeom>
        </p:spPr>
      </p:pic>
      <p:sp>
        <p:nvSpPr>
          <p:cNvPr id="92" name="textbox 92"/>
          <p:cNvSpPr/>
          <p:nvPr/>
        </p:nvSpPr>
        <p:spPr>
          <a:xfrm>
            <a:off x="774683" y="580318"/>
            <a:ext cx="2035810" cy="11576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</a:pPr>
            <a:r>
              <a:rPr sz="9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PID temperature control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00"/>
              </a:lnSpc>
            </a:pPr>
            <a:r>
              <a:rPr sz="900" b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technology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  <a:spcBef>
                <a:spcPts val="215"/>
              </a:spcBef>
            </a:pP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LED</a:t>
            </a:r>
            <a:r>
              <a:rPr sz="7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digital</a:t>
            </a:r>
            <a:r>
              <a:rPr sz="7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7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shows t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</a:t>
            </a:r>
            <a:r>
              <a:rPr sz="7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set temperature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4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</a:pPr>
            <a:r>
              <a:rPr sz="700" kern="0" spc="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19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curent</a:t>
            </a:r>
            <a:r>
              <a:rPr sz="700" kern="0" spc="17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</a:t>
            </a:r>
            <a:r>
              <a:rPr sz="700" kern="0" spc="-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kern="0" spc="18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dlearty</a:t>
            </a:r>
            <a:r>
              <a:rPr sz="700" kern="0" spc="19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 intuitively</a:t>
            </a:r>
            <a:endParaRPr sz="700" kern="0" spc="-10" dirty="0">
              <a:solidFill>
                <a:schemeClr val="bg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19125" y="482600"/>
            <a:ext cx="3740150" cy="4305300"/>
          </a:xfrm>
          <a:prstGeom prst="rect">
            <a:avLst/>
          </a:prstGeom>
        </p:spPr>
      </p:pic>
      <p:sp>
        <p:nvSpPr>
          <p:cNvPr id="96" name="textbox 96"/>
          <p:cNvSpPr/>
          <p:nvPr/>
        </p:nvSpPr>
        <p:spPr>
          <a:xfrm>
            <a:off x="638178" y="2065496"/>
            <a:ext cx="2674620" cy="28244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3665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5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quality</a:t>
            </a:r>
            <a:r>
              <a:rPr sz="5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</a:t>
            </a:r>
            <a:r>
              <a:rPr sz="5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stael</a:t>
            </a:r>
            <a:r>
              <a:rPr sz="5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</a:t>
            </a:r>
            <a:r>
              <a:rPr sz="5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pport</a:t>
            </a:r>
            <a:r>
              <a:rPr sz="5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rods</a:t>
            </a:r>
            <a:r>
              <a:rPr sz="5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3665" algn="l" rtl="0" eaLnBrk="0">
              <a:lnSpc>
                <a:spcPct val="92000"/>
              </a:lnSpc>
              <a:spcBef>
                <a:spcPts val="75"/>
              </a:spcBef>
            </a:pP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sensors provide mora</a:t>
            </a:r>
            <a:r>
              <a:rPr sz="500" kern="0" spc="3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accurata tampe</a:t>
            </a:r>
            <a:r>
              <a:rPr sz="500" kern="0" spc="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rature</a:t>
            </a:r>
            <a:endParaRPr sz="500" dirty="0">
              <a:solidFill>
                <a:schemeClr val="bg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3665" algn="l" rtl="0" eaLnBrk="0">
              <a:lnSpc>
                <a:spcPts val="750"/>
              </a:lnSpc>
              <a:spcBef>
                <a:spcPts val="185"/>
              </a:spcBef>
            </a:pP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r>
              <a:rPr sz="500" kern="0" spc="8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500" kern="0" spc="10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500" kern="0" spc="10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raliabla</a:t>
            </a:r>
            <a:r>
              <a:rPr sz="500" kern="0" spc="1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us⁸</a:t>
            </a:r>
            <a:endParaRPr sz="500" dirty="0">
              <a:solidFill>
                <a:schemeClr val="bg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110"/>
              </a:lnSpc>
            </a:pPr>
            <a:r>
              <a:rPr sz="8100" kern="0" spc="-2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</a:t>
            </a:r>
            <a:r>
              <a:rPr sz="8100" kern="0" spc="-20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endParaRPr sz="8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8" name="textbox 98"/>
          <p:cNvSpPr/>
          <p:nvPr/>
        </p:nvSpPr>
        <p:spPr>
          <a:xfrm>
            <a:off x="739761" y="730662"/>
            <a:ext cx="1601469" cy="514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7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External</a:t>
            </a:r>
            <a:r>
              <a:rPr sz="1700" b="1" kern="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PT100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  <a:spcBef>
                <a:spcPts val="5"/>
              </a:spcBef>
            </a:pPr>
            <a:r>
              <a:rPr sz="1200" b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 sen</a:t>
            </a:r>
            <a:r>
              <a:rPr sz="1200" b="1" kern="0" spc="-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sorr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00" name="picture 1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66760" y="1625614"/>
            <a:ext cx="234956" cy="234940"/>
          </a:xfrm>
          <a:prstGeom prst="rect">
            <a:avLst/>
          </a:prstGeom>
        </p:spPr>
      </p:pic>
      <p:sp>
        <p:nvSpPr>
          <p:cNvPr id="102" name="textbox 102"/>
          <p:cNvSpPr/>
          <p:nvPr/>
        </p:nvSpPr>
        <p:spPr>
          <a:xfrm>
            <a:off x="3349638" y="811232"/>
            <a:ext cx="769619" cy="92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5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MAGNETIC STIRR</a:t>
            </a:r>
            <a:r>
              <a:rPr sz="5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picture 1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98500" y="0"/>
            <a:ext cx="3581400" cy="5270500"/>
          </a:xfrm>
          <a:prstGeom prst="rect">
            <a:avLst/>
          </a:prstGeom>
        </p:spPr>
      </p:pic>
      <p:sp>
        <p:nvSpPr>
          <p:cNvPr id="166" name="textbox 166"/>
          <p:cNvSpPr/>
          <p:nvPr/>
        </p:nvSpPr>
        <p:spPr>
          <a:xfrm>
            <a:off x="838188" y="260534"/>
            <a:ext cx="3411220" cy="3120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06500" algn="l" rtl="0" eaLnBrk="0">
              <a:lnSpc>
                <a:spcPts val="1090"/>
              </a:lnSpc>
            </a:pPr>
            <a:r>
              <a:rPr sz="8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structural analysis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35000" algn="l" rtl="0" eaLnBrk="0">
              <a:lnSpc>
                <a:spcPts val="750"/>
              </a:lnSpc>
              <a:spcBef>
                <a:spcPts val="155"/>
              </a:spcBef>
            </a:pP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5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r>
              <a:rPr sz="5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part</a:t>
            </a:r>
            <a:r>
              <a:rPr sz="5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5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iolated  from  th</a:t>
            </a:r>
            <a:r>
              <a:rPr sz="5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5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electrical   box</a:t>
            </a:r>
            <a:r>
              <a:rPr sz="5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by  a   heat  disipation   plate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750"/>
              </a:lnSpc>
              <a:spcBef>
                <a:spcPts val="550"/>
              </a:spcBef>
            </a:pP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500" kern="0" spc="1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tomperatune</a:t>
            </a:r>
            <a:r>
              <a:rPr sz="500" kern="0" spc="1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dos</a:t>
            </a:r>
            <a:r>
              <a:rPr sz="500" kern="0" spc="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notafact</a:t>
            </a:r>
            <a:r>
              <a:rPr sz="500" kern="0" spc="1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500" kern="0" spc="1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alactrical</a:t>
            </a:r>
            <a:r>
              <a:rPr sz="500" kern="0" spc="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prformanco</a:t>
            </a:r>
            <a:r>
              <a:rPr sz="500" kern="0" spc="1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500" kern="0" spc="10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</a:t>
            </a:r>
            <a:r>
              <a:rPr sz="500" kern="0" spc="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500" kern="0" spc="1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entiro</a:t>
            </a:r>
            <a:r>
              <a:rPr sz="500" kern="0" spc="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</a:t>
            </a:r>
            <a:endParaRPr sz="500" dirty="0">
              <a:solidFill>
                <a:schemeClr val="bg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90"/>
              </a:lnSpc>
              <a:spcBef>
                <a:spcPts val="250"/>
              </a:spcBef>
            </a:pPr>
            <a:r>
              <a:rPr sz="8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bracket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55850" algn="l" rtl="0" eaLnBrk="0">
              <a:lnSpc>
                <a:spcPct val="79000"/>
              </a:lnSpc>
              <a:spcBef>
                <a:spcPts val="75"/>
              </a:spcBef>
            </a:pPr>
            <a:r>
              <a:rPr sz="8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 sensor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42565" algn="l" rtl="0" eaLnBrk="0">
              <a:lnSpc>
                <a:spcPts val="630"/>
              </a:lnSpc>
              <a:spcBef>
                <a:spcPts val="0"/>
              </a:spcBef>
            </a:pP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</a:t>
            </a:r>
            <a:r>
              <a:rPr sz="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 </a:t>
            </a:r>
            <a:r>
              <a:rPr sz="500" kern="0" spc="1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pot</a:t>
            </a:r>
            <a:r>
              <a:rPr sz="500" kern="0" spc="4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</a:t>
            </a:r>
            <a:r>
              <a:rPr sz="800" kern="0" spc="10" baseline="100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</a:t>
            </a:r>
            <a:endParaRPr sz="800" baseline="1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168" name="textbox 168"/>
          <p:cNvSpPr/>
          <p:nvPr/>
        </p:nvSpPr>
        <p:spPr>
          <a:xfrm>
            <a:off x="755637" y="3576374"/>
            <a:ext cx="1438910" cy="10267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ts val="109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  disipation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90"/>
              </a:lnSpc>
              <a:spcBef>
                <a:spcPts val="250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 dissipation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hole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8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090"/>
              </a:lnSpc>
              <a:spcBef>
                <a:spcPts val="0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Digital   temp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eraturec   niro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0" name="textbox 170"/>
          <p:cNvSpPr/>
          <p:nvPr/>
        </p:nvSpPr>
        <p:spPr>
          <a:xfrm>
            <a:off x="3244853" y="4133979"/>
            <a:ext cx="952500" cy="692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1015" algn="l" rtl="0" eaLnBrk="0">
              <a:lnSpc>
                <a:spcPct val="110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5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swit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ch,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1015" algn="l" rtl="0" eaLnBrk="0">
              <a:lnSpc>
                <a:spcPts val="705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switch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90"/>
              </a:lnSpc>
              <a:spcBef>
                <a:spcPts val="0"/>
              </a:spcBef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 control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knob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picture 1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79450" y="273050"/>
            <a:ext cx="3619500" cy="4724400"/>
          </a:xfrm>
          <a:prstGeom prst="rect">
            <a:avLst/>
          </a:prstGeom>
        </p:spPr>
      </p:pic>
      <p:sp>
        <p:nvSpPr>
          <p:cNvPr id="186" name="textbox 186"/>
          <p:cNvSpPr/>
          <p:nvPr/>
        </p:nvSpPr>
        <p:spPr>
          <a:xfrm>
            <a:off x="863614" y="308605"/>
            <a:ext cx="3095625" cy="8807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85165" algn="l" rtl="0" eaLnBrk="0">
              <a:lnSpc>
                <a:spcPts val="1910"/>
              </a:lnSpc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Porous</a:t>
            </a:r>
            <a:r>
              <a:rPr sz="14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ind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ividual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85165" algn="l" rtl="0" eaLnBrk="0">
              <a:lnSpc>
                <a:spcPct val="79000"/>
              </a:lnSpc>
              <a:spcBef>
                <a:spcPts val="420"/>
              </a:spcBef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erature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20"/>
              </a:lnSpc>
              <a:spcBef>
                <a:spcPts val="755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Optional   gynchronous/asynchronous    control   speed    series,convenient   sample    pr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ooessing,and   more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115" algn="l" rtl="0" eaLnBrk="0">
              <a:lnSpc>
                <a:spcPct val="68000"/>
              </a:lnSpc>
              <a:spcBef>
                <a:spcPts val="5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uhiform   hěating   tempera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ture</a:t>
            </a:r>
            <a:endParaRPr sz="800" kern="0" spc="-10" dirty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188" name="textbox 188"/>
          <p:cNvSpPr/>
          <p:nvPr/>
        </p:nvSpPr>
        <p:spPr>
          <a:xfrm>
            <a:off x="1536696" y="2862913"/>
            <a:ext cx="668019" cy="7594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</a:pPr>
            <a:r>
              <a:rPr sz="2800" b="1" kern="0" spc="-50" dirty="0">
                <a:solidFill>
                  <a:srgbClr val="D0604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188</a:t>
            </a:r>
            <a:endParaRPr sz="28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52400" algn="l" rtl="0" eaLnBrk="0">
              <a:lnSpc>
                <a:spcPct val="77000"/>
              </a:lnSpc>
              <a:spcBef>
                <a:spcPts val="440"/>
              </a:spcBef>
            </a:pPr>
            <a:r>
              <a:rPr sz="1900" b="1" kern="0" spc="-20" dirty="0">
                <a:solidFill>
                  <a:srgbClr val="B0E04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208</a:t>
            </a:r>
            <a:endParaRPr sz="19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228600" algn="l" rtl="0" eaLnBrk="0">
              <a:lnSpc>
                <a:spcPts val="305"/>
              </a:lnSpc>
              <a:spcBef>
                <a:spcPts val="270"/>
              </a:spcBef>
            </a:pPr>
            <a:r>
              <a:rPr sz="500" kern="0" spc="-1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OUT</a:t>
            </a:r>
            <a:endParaRPr sz="5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514350" algn="l" rtl="0" eaLnBrk="0">
              <a:lnSpc>
                <a:spcPct val="69000"/>
              </a:lnSpc>
              <a:spcBef>
                <a:spcPts val="5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ALM</a:t>
            </a:r>
            <a:endParaRPr sz="5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190" name="textbox 190"/>
          <p:cNvSpPr/>
          <p:nvPr/>
        </p:nvSpPr>
        <p:spPr>
          <a:xfrm>
            <a:off x="3124209" y="3339180"/>
            <a:ext cx="674369" cy="7442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</a:pPr>
            <a:r>
              <a:rPr sz="2800" b="1" kern="0" spc="-50" dirty="0">
                <a:solidFill>
                  <a:srgbClr val="D0604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128</a:t>
            </a:r>
            <a:endParaRPr sz="28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51765" algn="l" rtl="0" eaLnBrk="0">
              <a:lnSpc>
                <a:spcPct val="80000"/>
              </a:lnSpc>
              <a:spcBef>
                <a:spcPts val="175"/>
              </a:spcBef>
            </a:pPr>
            <a:r>
              <a:rPr sz="2100" b="1" kern="0" spc="-70" dirty="0">
                <a:solidFill>
                  <a:srgbClr val="60A03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2</a:t>
            </a:r>
            <a:r>
              <a:rPr sz="2100" b="1" kern="0" spc="150" dirty="0">
                <a:solidFill>
                  <a:srgbClr val="60A03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2100" b="1" kern="0" spc="-70" dirty="0">
                <a:solidFill>
                  <a:srgbClr val="60C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18</a:t>
            </a:r>
            <a:endParaRPr sz="2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17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6215" algn="l" rtl="0" eaLnBrk="0">
              <a:lnSpc>
                <a:spcPts val="595"/>
              </a:lnSpc>
            </a:pPr>
            <a:r>
              <a:rPr sz="700" kern="0" spc="0" baseline="-300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OUT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      </a:t>
            </a:r>
            <a:r>
              <a:rPr sz="700" kern="0" spc="0" baseline="12000" dirty="0">
                <a:solidFill>
                  <a:srgbClr val="100808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ALM</a:t>
            </a:r>
            <a:endParaRPr sz="700" baseline="12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192" name="textbox 192"/>
          <p:cNvSpPr/>
          <p:nvPr/>
        </p:nvSpPr>
        <p:spPr>
          <a:xfrm>
            <a:off x="1536696" y="472221"/>
            <a:ext cx="1804670" cy="267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10"/>
              </a:lnSpc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r>
              <a:rPr sz="1400" kern="0" spc="4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400" kern="0" spc="3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speed/temp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4" name="textbox 194"/>
          <p:cNvSpPr/>
          <p:nvPr/>
        </p:nvSpPr>
        <p:spPr>
          <a:xfrm>
            <a:off x="927100" y="1373037"/>
            <a:ext cx="1191894" cy="3136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05"/>
              </a:lnSpc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RT+5-300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23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0000"/>
              </a:lnSpc>
              <a:spcBef>
                <a:spcPts val="0"/>
              </a:spcBef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 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6" name="textbox 196"/>
          <p:cNvSpPr/>
          <p:nvPr/>
        </p:nvSpPr>
        <p:spPr>
          <a:xfrm>
            <a:off x="2768593" y="1400067"/>
            <a:ext cx="1195705" cy="2959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Start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at-2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600r/min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23850" algn="l" rtl="0" eaLnBrk="0">
              <a:lnSpc>
                <a:spcPts val="1225"/>
              </a:lnSpc>
              <a:spcBef>
                <a:spcPts val="20"/>
              </a:spcBef>
            </a:pP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98" name="picture 1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46261" y="1714511"/>
            <a:ext cx="317502" cy="355605"/>
          </a:xfrm>
          <a:prstGeom prst="rect">
            <a:avLst/>
          </a:prstGeom>
        </p:spPr>
      </p:pic>
      <p:sp>
        <p:nvSpPr>
          <p:cNvPr id="200" name="textbox 200"/>
          <p:cNvSpPr/>
          <p:nvPr/>
        </p:nvSpPr>
        <p:spPr>
          <a:xfrm>
            <a:off x="1168412" y="4446607"/>
            <a:ext cx="258445" cy="3168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B8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77000"/>
              </a:lnSpc>
              <a:spcBef>
                <a:spcPts val="105"/>
              </a:spcBef>
            </a:pPr>
            <a:r>
              <a:rPr sz="900" kern="0" spc="-10" dirty="0">
                <a:solidFill>
                  <a:srgbClr val="408018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208</a:t>
            </a:r>
            <a:endParaRPr sz="9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202" name="textbox 202"/>
          <p:cNvSpPr/>
          <p:nvPr/>
        </p:nvSpPr>
        <p:spPr>
          <a:xfrm>
            <a:off x="1327163" y="4898637"/>
            <a:ext cx="386715" cy="1314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AT-205</a:t>
            </a:r>
            <a:endParaRPr sz="9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picture 2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06425" y="177800"/>
            <a:ext cx="3765550" cy="4914900"/>
          </a:xfrm>
          <a:prstGeom prst="rect">
            <a:avLst/>
          </a:prstGeom>
        </p:spPr>
      </p:pic>
      <p:sp>
        <p:nvSpPr>
          <p:cNvPr id="206" name="textbox 206"/>
          <p:cNvSpPr/>
          <p:nvPr/>
        </p:nvSpPr>
        <p:spPr>
          <a:xfrm>
            <a:off x="1076317" y="294043"/>
            <a:ext cx="2432685" cy="4825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2715" algn="l" rtl="0" eaLnBrk="0">
              <a:lnSpc>
                <a:spcPct val="110000"/>
              </a:lnSpc>
            </a:pPr>
            <a:r>
              <a:rPr sz="13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304</a:t>
            </a:r>
            <a:r>
              <a:rPr sz="1300" kern="0" spc="3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</a:t>
            </a:r>
            <a:r>
              <a:rPr sz="1300" kern="0" spc="3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r>
              <a:rPr sz="13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    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1300" kern="0" spc="2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heats</a:t>
            </a:r>
            <a:r>
              <a:rPr sz="1300" kern="0" spc="2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13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quick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ly</a:t>
            </a:r>
            <a:r>
              <a:rPr sz="1300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     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efficiently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15265" algn="l" rtl="0" eaLnBrk="0">
              <a:lnSpc>
                <a:spcPct val="158000"/>
              </a:lnSpc>
              <a:spcBef>
                <a:spcPts val="74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Circular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304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electric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rovides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uniform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distribution,strong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corrosion</a:t>
            </a:r>
            <a:r>
              <a:rPr sz="7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resistance,and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good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</a:t>
            </a:r>
            <a:r>
              <a:rPr sz="7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esistance.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85"/>
              </a:lnSpc>
              <a:spcBef>
                <a:spcPts val="400"/>
              </a:spcBef>
            </a:pP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picture 2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57225" y="346075"/>
            <a:ext cx="3663950" cy="4578350"/>
          </a:xfrm>
          <a:prstGeom prst="rect">
            <a:avLst/>
          </a:prstGeom>
        </p:spPr>
      </p:pic>
      <p:sp>
        <p:nvSpPr>
          <p:cNvPr id="210" name="rect 210"/>
          <p:cNvSpPr/>
          <p:nvPr/>
        </p:nvSpPr>
        <p:spPr>
          <a:xfrm>
            <a:off x="669938" y="346075"/>
            <a:ext cx="3625844" cy="876296"/>
          </a:xfrm>
          <a:prstGeom prst="rect">
            <a:avLst/>
          </a:prstGeom>
          <a:solidFill>
            <a:srgbClr val="4470A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12" name="picture 2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447907" y="2397130"/>
            <a:ext cx="1809771" cy="1181077"/>
          </a:xfrm>
          <a:prstGeom prst="rect">
            <a:avLst/>
          </a:prstGeom>
        </p:spPr>
      </p:pic>
      <p:pic>
        <p:nvPicPr>
          <p:cNvPr id="214" name="picture 2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88991" y="3603616"/>
            <a:ext cx="1803395" cy="1168394"/>
          </a:xfrm>
          <a:prstGeom prst="rect">
            <a:avLst/>
          </a:prstGeom>
        </p:spPr>
      </p:pic>
      <p:sp>
        <p:nvSpPr>
          <p:cNvPr id="216" name="textbox 216"/>
          <p:cNvSpPr/>
          <p:nvPr/>
        </p:nvSpPr>
        <p:spPr>
          <a:xfrm>
            <a:off x="695307" y="1543991"/>
            <a:ext cx="3607434" cy="5251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97150" algn="l" rtl="0" eaLnBrk="0">
              <a:lnSpc>
                <a:spcPct val="81000"/>
              </a:lnSpc>
            </a:pPr>
            <a:r>
              <a:rPr sz="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Square</a:t>
            </a:r>
            <a:r>
              <a:rPr sz="500" b="1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</a:t>
            </a:r>
            <a:r>
              <a:rPr sz="5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dissi</a:t>
            </a:r>
            <a:r>
              <a:rPr sz="5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pation</a:t>
            </a:r>
            <a:r>
              <a:rPr sz="5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window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36850" indent="-482600" algn="l" rtl="0" eaLnBrk="0">
              <a:lnSpc>
                <a:spcPct val="109000"/>
              </a:lnSpc>
              <a:spcBef>
                <a:spcPts val="103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ouiklkdiipato  the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intornal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heato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the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Extended s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ervice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90"/>
              </a:lnSpc>
            </a:pPr>
            <a:r>
              <a:rPr sz="500" kern="0" spc="-10" dirty="0">
                <a:solidFill>
                  <a:srgbClr val="08001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souroe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52450" algn="l" rtl="0" eaLnBrk="0">
              <a:lnSpc>
                <a:spcPts val="245"/>
              </a:lnSpc>
            </a:pPr>
            <a:r>
              <a:rPr sz="200" kern="0" spc="-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三</a:t>
            </a:r>
            <a:endParaRPr sz="2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graphicFrame>
        <p:nvGraphicFramePr>
          <p:cNvPr id="218" name="table 218"/>
          <p:cNvGraphicFramePr>
            <a:graphicFrameLocks noGrp="1"/>
          </p:cNvGraphicFramePr>
          <p:nvPr/>
        </p:nvGraphicFramePr>
        <p:xfrm>
          <a:off x="854087" y="2765244"/>
          <a:ext cx="3402964" cy="426085"/>
        </p:xfrm>
        <a:graphic>
          <a:graphicData uri="http://schemas.openxmlformats.org/drawingml/2006/table">
            <a:tbl>
              <a:tblPr/>
              <a:tblGrid>
                <a:gridCol w="920114"/>
                <a:gridCol w="582294"/>
                <a:gridCol w="1900554"/>
              </a:tblGrid>
              <a:tr h="170814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116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Reserved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bracket</a:t>
                      </a: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1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9370" algn="l" rtl="0" eaLnBrk="0">
                        <a:lnSpc>
                          <a:spcPts val="116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installation</a:t>
                      </a: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1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00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port</a:t>
                      </a: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ts val="640"/>
                        </a:lnSpc>
                        <a:spcBef>
                          <a:spcPts val="0"/>
                        </a:spcBef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Optional   brac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ket   set</a:t>
                      </a: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for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easyfixati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on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of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round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bottom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containers</a:t>
                      </a: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20" name="textbox 220"/>
          <p:cNvSpPr/>
          <p:nvPr/>
        </p:nvSpPr>
        <p:spPr>
          <a:xfrm>
            <a:off x="2816221" y="3967148"/>
            <a:ext cx="1246505" cy="4267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5000"/>
              </a:lnSpc>
            </a:pP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Rubber</a:t>
            </a:r>
            <a:r>
              <a:rPr sz="800" b="1" kern="0" spc="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feet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3000"/>
              </a:lnSpc>
              <a:spcBef>
                <a:spcPts val="0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Anti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slip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sures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stable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does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shake,making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safer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reassuring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2" name="textbox 222"/>
          <p:cNvSpPr/>
          <p:nvPr/>
        </p:nvSpPr>
        <p:spPr>
          <a:xfrm>
            <a:off x="809622" y="522525"/>
            <a:ext cx="1283969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</a:pP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   detail   display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4" name="textbox 224"/>
          <p:cNvSpPr/>
          <p:nvPr/>
        </p:nvSpPr>
        <p:spPr>
          <a:xfrm>
            <a:off x="3730633" y="572945"/>
            <a:ext cx="306070" cy="2197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5565" algn="l" rtl="0" eaLnBrk="0">
              <a:lnSpc>
                <a:spcPct val="81000"/>
              </a:lnSpc>
            </a:pPr>
            <a:r>
              <a:rPr sz="5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DETAIL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0"/>
              </a:spcBef>
            </a:pPr>
            <a:r>
              <a:rPr sz="5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picture 2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47700" y="774700"/>
            <a:ext cx="3683000" cy="3721100"/>
          </a:xfrm>
          <a:prstGeom prst="rect">
            <a:avLst/>
          </a:prstGeom>
        </p:spPr>
      </p:pic>
      <p:pic>
        <p:nvPicPr>
          <p:cNvPr id="228" name="picture 2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974832" y="1663708"/>
            <a:ext cx="984281" cy="901697"/>
          </a:xfrm>
          <a:prstGeom prst="rect">
            <a:avLst/>
          </a:prstGeom>
        </p:spPr>
      </p:pic>
      <p:pic>
        <p:nvPicPr>
          <p:cNvPr id="230" name="picture 2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61983" y="1663707"/>
            <a:ext cx="984281" cy="895334"/>
          </a:xfrm>
          <a:prstGeom prst="rect">
            <a:avLst/>
          </a:prstGeom>
        </p:spPr>
      </p:pic>
      <p:sp>
        <p:nvSpPr>
          <p:cNvPr id="232" name="textbox 232"/>
          <p:cNvSpPr/>
          <p:nvPr/>
        </p:nvSpPr>
        <p:spPr>
          <a:xfrm>
            <a:off x="793737" y="963474"/>
            <a:ext cx="3220720" cy="2260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 of accessory</a:t>
            </a:r>
            <a:r>
              <a:rPr sz="9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list                                                    </a:t>
            </a:r>
            <a:r>
              <a:rPr sz="700" kern="0" spc="0" baseline="52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DETA</a:t>
            </a:r>
            <a:r>
              <a:rPr sz="700" kern="0" spc="-10" baseline="52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IL</a:t>
            </a:r>
            <a:endParaRPr sz="700" baseline="5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27350" algn="l" rtl="0" eaLnBrk="0">
              <a:lnSpc>
                <a:spcPct val="81000"/>
              </a:lnSpc>
              <a:spcBef>
                <a:spcPts val="100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34" name="picture 2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149598" y="1974866"/>
            <a:ext cx="1009657" cy="349225"/>
          </a:xfrm>
          <a:prstGeom prst="rect">
            <a:avLst/>
          </a:prstGeom>
        </p:spPr>
      </p:pic>
      <p:sp>
        <p:nvSpPr>
          <p:cNvPr id="236" name="textbox 236"/>
          <p:cNvSpPr/>
          <p:nvPr/>
        </p:nvSpPr>
        <p:spPr>
          <a:xfrm>
            <a:off x="685788" y="3945269"/>
            <a:ext cx="1164589" cy="2660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8750" algn="l" rtl="0" eaLnBrk="0">
              <a:lnSpc>
                <a:spcPts val="955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magneton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fuse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(Depending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number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holes)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8" name="textbox 238"/>
          <p:cNvSpPr/>
          <p:nvPr/>
        </p:nvSpPr>
        <p:spPr>
          <a:xfrm>
            <a:off x="1295398" y="2778294"/>
            <a:ext cx="1826260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Glass</a:t>
            </a:r>
            <a:r>
              <a:rPr sz="7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lid(de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pending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number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holes)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40" name="picture 2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289294" y="3308360"/>
            <a:ext cx="336552" cy="463537"/>
          </a:xfrm>
          <a:prstGeom prst="rect">
            <a:avLst/>
          </a:prstGeom>
        </p:spPr>
      </p:pic>
      <p:sp>
        <p:nvSpPr>
          <p:cNvPr id="242" name="textbox 242"/>
          <p:cNvSpPr/>
          <p:nvPr/>
        </p:nvSpPr>
        <p:spPr>
          <a:xfrm>
            <a:off x="2330432" y="3387726"/>
            <a:ext cx="1292225" cy="1955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7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connected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collectina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forco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4300" algn="l" rtl="0" eaLnBrk="0">
              <a:lnSpc>
                <a:spcPts val="67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      instr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uctions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4" name="textbox 244"/>
          <p:cNvSpPr/>
          <p:nvPr/>
        </p:nvSpPr>
        <p:spPr>
          <a:xfrm>
            <a:off x="3086110" y="4200642"/>
            <a:ext cx="1236980" cy="112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Certificato   of   Conformity/Warra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nty   Card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46" name="picture 2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00102" y="3460739"/>
            <a:ext cx="285763" cy="184157"/>
          </a:xfrm>
          <a:prstGeom prst="rect">
            <a:avLst/>
          </a:prstGeom>
        </p:spPr>
      </p:pic>
      <p:sp>
        <p:nvSpPr>
          <p:cNvPr id="248" name="textbox 248"/>
          <p:cNvSpPr/>
          <p:nvPr/>
        </p:nvSpPr>
        <p:spPr>
          <a:xfrm>
            <a:off x="2400298" y="4192908"/>
            <a:ext cx="441959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instructi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0" name="textbox 250"/>
          <p:cNvSpPr/>
          <p:nvPr/>
        </p:nvSpPr>
        <p:spPr>
          <a:xfrm>
            <a:off x="3498863" y="2715789"/>
            <a:ext cx="424815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line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52" name="picture 25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739893" y="2584457"/>
            <a:ext cx="196856" cy="196846"/>
          </a:xfrm>
          <a:prstGeom prst="rect">
            <a:avLst/>
          </a:prstGeom>
        </p:spPr>
      </p:pic>
      <p:pic>
        <p:nvPicPr>
          <p:cNvPr id="254" name="picture 25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850891" y="3746482"/>
            <a:ext cx="196856" cy="190520"/>
          </a:xfrm>
          <a:prstGeom prst="rect">
            <a:avLst/>
          </a:prstGeom>
        </p:spPr>
      </p:pic>
      <p:pic>
        <p:nvPicPr>
          <p:cNvPr id="256" name="picture 25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473207" y="3727467"/>
            <a:ext cx="196856" cy="190483"/>
          </a:xfrm>
          <a:prstGeom prst="rect">
            <a:avLst/>
          </a:prstGeom>
        </p:spPr>
      </p:pic>
      <p:pic>
        <p:nvPicPr>
          <p:cNvPr id="258" name="picture 25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575058" y="2539990"/>
            <a:ext cx="190484" cy="190520"/>
          </a:xfrm>
          <a:prstGeom prst="rect">
            <a:avLst/>
          </a:prstGeom>
        </p:spPr>
      </p:pic>
      <p:pic>
        <p:nvPicPr>
          <p:cNvPr id="260" name="picture 26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3365496" y="3917950"/>
            <a:ext cx="190521" cy="177794"/>
          </a:xfrm>
          <a:prstGeom prst="rect">
            <a:avLst/>
          </a:prstGeom>
        </p:spPr>
      </p:pic>
      <p:pic>
        <p:nvPicPr>
          <p:cNvPr id="262" name="picture 26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2482865" y="4057640"/>
            <a:ext cx="184150" cy="165105"/>
          </a:xfrm>
          <a:prstGeom prst="rect">
            <a:avLst/>
          </a:prstGeom>
        </p:spPr>
      </p:pic>
      <p:sp>
        <p:nvSpPr>
          <p:cNvPr id="264" name="textbox 264"/>
          <p:cNvSpPr/>
          <p:nvPr/>
        </p:nvSpPr>
        <p:spPr>
          <a:xfrm>
            <a:off x="2647943" y="3159137"/>
            <a:ext cx="193039" cy="876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5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Sunne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6" name="textbox 266"/>
          <p:cNvSpPr/>
          <p:nvPr/>
        </p:nvSpPr>
        <p:spPr>
          <a:xfrm>
            <a:off x="2425711" y="3795704"/>
            <a:ext cx="67944" cy="679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S-</a:t>
            </a: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picture 2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66750" y="327025"/>
            <a:ext cx="3644900" cy="4616450"/>
          </a:xfrm>
          <a:prstGeom prst="rect">
            <a:avLst/>
          </a:prstGeom>
        </p:spPr>
      </p:pic>
      <p:sp>
        <p:nvSpPr>
          <p:cNvPr id="270" name="textbox 270"/>
          <p:cNvSpPr/>
          <p:nvPr/>
        </p:nvSpPr>
        <p:spPr>
          <a:xfrm>
            <a:off x="2590803" y="2528332"/>
            <a:ext cx="1567180" cy="19792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465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Can  cire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ulate</a:t>
            </a:r>
            <a:endParaRPr sz="6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2700" algn="l" rtl="0" eaLnBrk="0">
              <a:lnSpc>
                <a:spcPct val="92000"/>
              </a:lnSpc>
              <a:spcBef>
                <a:spcPts val="0"/>
              </a:spcBef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externally</a:t>
            </a:r>
            <a:endParaRPr sz="6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2700" algn="l" rtl="0" eaLnBrk="0">
              <a:lnSpc>
                <a:spcPts val="1225"/>
              </a:lnSpc>
              <a:spcBef>
                <a:spcPts val="810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Widely aplicable in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variousf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  <a:spcBef>
                <a:spcPts val="190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Over  temperature</a:t>
            </a:r>
            <a:endParaRPr sz="6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2700" algn="l" rtl="0" eaLnBrk="0">
              <a:lnSpc>
                <a:spcPct val="84000"/>
              </a:lnSpc>
              <a:spcBef>
                <a:spcPts val="170"/>
              </a:spcBef>
            </a:pPr>
            <a:r>
              <a:rPr sz="600" kern="0" spc="10" dirty="0">
                <a:solidFill>
                  <a:srgbClr val="20304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alarm</a:t>
            </a:r>
            <a:endParaRPr sz="6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2700" algn="l" rtl="0" eaLnBrk="0">
              <a:lnSpc>
                <a:spcPts val="840"/>
              </a:lnSpc>
              <a:spcBef>
                <a:spcPts val="780"/>
              </a:spcBef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Safe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reliable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31850" algn="l" rtl="0" eaLnBrk="0">
              <a:lnSpc>
                <a:spcPct val="78000"/>
              </a:lnSpc>
              <a:spcBef>
                <a:spcPts val="5"/>
              </a:spcBef>
            </a:pPr>
            <a:r>
              <a:rPr sz="600" kern="0" spc="20" dirty="0">
                <a:solidFill>
                  <a:srgbClr val="2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over-tempurature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225"/>
              </a:lnSpc>
              <a:spcBef>
                <a:spcPts val="0"/>
              </a:spcBef>
            </a:pPr>
            <a:r>
              <a:rPr sz="900" kern="0" spc="-10" dirty="0">
                <a:solidFill>
                  <a:srgbClr val="1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call</a:t>
            </a:r>
            <a:r>
              <a:rPr sz="900" kern="0" spc="140" dirty="0">
                <a:solidFill>
                  <a:srgbClr val="1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1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900" kern="0" spc="170" dirty="0">
                <a:solidFill>
                  <a:srgbClr val="1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1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police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2" name="textbox 272"/>
          <p:cNvSpPr/>
          <p:nvPr/>
        </p:nvSpPr>
        <p:spPr>
          <a:xfrm>
            <a:off x="774696" y="2487918"/>
            <a:ext cx="1233169" cy="23463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1000"/>
              </a:lnSpc>
            </a:pPr>
            <a:endParaRPr sz="47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185"/>
              </a:spcBef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Intelligent       timing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18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Convenient         exp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erimen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50900" algn="l" rtl="0" eaLnBrk="0">
              <a:lnSpc>
                <a:spcPct val="84000"/>
              </a:lnSpc>
            </a:pP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0-9999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min</a:t>
            </a:r>
            <a:endParaRPr sz="6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274" name="textbox 274"/>
          <p:cNvSpPr/>
          <p:nvPr/>
        </p:nvSpPr>
        <p:spPr>
          <a:xfrm>
            <a:off x="774696" y="639162"/>
            <a:ext cx="1656079" cy="9626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LED  digital  tube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  <a:spcBef>
                <a:spcPts val="725"/>
              </a:spcBef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The reading is intuitive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and</a:t>
            </a:r>
            <a:endParaRPr sz="6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2700" algn="l" rtl="0" eaLnBrk="0">
              <a:lnSpc>
                <a:spcPts val="305"/>
              </a:lnSpc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accurate</a:t>
            </a:r>
            <a:endParaRPr sz="4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193165" indent="-69215" algn="l" rtl="0" eaLnBrk="0">
              <a:lnSpc>
                <a:spcPct val="76000"/>
              </a:lnSpc>
              <a:spcBef>
                <a:spcPts val="10"/>
              </a:spcBef>
            </a:pPr>
            <a:r>
              <a:rPr sz="1800" kern="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70.0   </a:t>
            </a:r>
            <a:r>
              <a:rPr sz="1300" kern="0" spc="-2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70.0</a:t>
            </a:r>
            <a:endParaRPr sz="13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224915" algn="l" rtl="0" eaLnBrk="0">
              <a:lnSpc>
                <a:spcPts val="1175"/>
              </a:lnSpc>
              <a:spcBef>
                <a:spcPts val="280"/>
              </a:spcBef>
            </a:pPr>
            <a:r>
              <a:rPr sz="1500" kern="0" spc="-10" dirty="0">
                <a:solidFill>
                  <a:srgbClr val="68809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64615" algn="l" rtl="0" eaLnBrk="0">
              <a:lnSpc>
                <a:spcPct val="81000"/>
              </a:lnSpc>
              <a:spcBef>
                <a:spcPts val="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ID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-8000</a:t>
            </a:r>
            <a:endParaRPr sz="6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276" name="textbox 276"/>
          <p:cNvSpPr/>
          <p:nvPr/>
        </p:nvSpPr>
        <p:spPr>
          <a:xfrm>
            <a:off x="774696" y="1876938"/>
            <a:ext cx="2571750" cy="3968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304 stainless stee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00</a:t>
            </a:r>
            <a:endParaRPr sz="6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12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performance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corrosion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resistance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8" name="textbox 278"/>
          <p:cNvSpPr/>
          <p:nvPr/>
        </p:nvSpPr>
        <p:spPr>
          <a:xfrm>
            <a:off x="2590803" y="571483"/>
            <a:ext cx="1327150" cy="382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PID temperature</a:t>
            </a:r>
            <a:endParaRPr sz="6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2700" algn="l" rtl="0" eaLnBrk="0">
              <a:lnSpc>
                <a:spcPts val="770"/>
              </a:lnSpc>
              <a:spcBef>
                <a:spcPts val="15"/>
              </a:spcBef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Accurate      temperature      control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0" name="textbox 280"/>
          <p:cNvSpPr/>
          <p:nvPr/>
        </p:nvSpPr>
        <p:spPr>
          <a:xfrm>
            <a:off x="3124198" y="1233661"/>
            <a:ext cx="1184275" cy="3263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721" rIns="0" bIns="0"/>
          <a:lstStyle/>
          <a:p>
            <a:pPr marL="170180" indent="-158115" algn="l" rtl="0" eaLnBrk="0">
              <a:lnSpc>
                <a:spcPct val="171000"/>
              </a:lnSpc>
              <a:spcBef>
                <a:spcPts val="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 control accuracy±1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Durable and stable tempera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ture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2" name="textbox 282"/>
          <p:cNvSpPr/>
          <p:nvPr/>
        </p:nvSpPr>
        <p:spPr>
          <a:xfrm>
            <a:off x="2641614" y="1367894"/>
            <a:ext cx="427990" cy="1009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20mmerature</a:t>
            </a:r>
            <a:endParaRPr sz="6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284" name="textbox 284"/>
          <p:cNvSpPr/>
          <p:nvPr/>
        </p:nvSpPr>
        <p:spPr>
          <a:xfrm>
            <a:off x="4032252" y="2011471"/>
            <a:ext cx="118110" cy="736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timo</a:t>
            </a:r>
            <a:endParaRPr sz="4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picture 2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08025" y="1069975"/>
            <a:ext cx="3562350" cy="3130550"/>
          </a:xfrm>
          <a:prstGeom prst="rect">
            <a:avLst/>
          </a:prstGeom>
        </p:spPr>
      </p:pic>
      <p:sp>
        <p:nvSpPr>
          <p:cNvPr id="292" name="textbox 292"/>
          <p:cNvSpPr/>
          <p:nvPr/>
        </p:nvSpPr>
        <p:spPr>
          <a:xfrm>
            <a:off x="758841" y="1266754"/>
            <a:ext cx="3262629" cy="7226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 of accessory</a:t>
            </a:r>
            <a:r>
              <a:rPr sz="9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list                           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</a:t>
            </a:r>
            <a:r>
              <a:rPr sz="900" kern="0" spc="-10" baseline="2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DETAIL</a:t>
            </a:r>
            <a:endParaRPr sz="900" baseline="23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33065" algn="l" rtl="0" eaLnBrk="0">
              <a:lnSpc>
                <a:spcPct val="74000"/>
              </a:lnSpc>
              <a:spcBef>
                <a:spcPts val="5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89915" algn="l" rtl="0" eaLnBrk="0">
              <a:lnSpc>
                <a:spcPts val="815"/>
              </a:lnSpc>
              <a:spcBef>
                <a:spcPts val="18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teel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crculation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pipe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34565" algn="l" rtl="0" eaLnBrk="0">
              <a:lnSpc>
                <a:spcPct val="79000"/>
              </a:lnSpc>
              <a:spcBef>
                <a:spcPts val="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instructi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ons</a:t>
            </a:r>
            <a:endParaRPr sz="6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294" name="textbox 294"/>
          <p:cNvSpPr/>
          <p:nvPr/>
        </p:nvSpPr>
        <p:spPr>
          <a:xfrm>
            <a:off x="2917821" y="2295522"/>
            <a:ext cx="552450" cy="768984"/>
          </a:xfrm>
          <a:prstGeom prst="rect">
            <a:avLst/>
          </a:prstGeom>
          <a:solidFill>
            <a:srgbClr val="E9EAE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36550" algn="l" rtl="0" eaLnBrk="0">
              <a:lnSpc>
                <a:spcPct val="79000"/>
              </a:lnSpc>
              <a:spcBef>
                <a:spcPts val="0"/>
              </a:spcBef>
            </a:pPr>
            <a:r>
              <a:rPr sz="2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iin</a:t>
            </a:r>
            <a:endParaRPr sz="2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46050" algn="l" rtl="0" eaLnBrk="0">
              <a:lnSpc>
                <a:spcPct val="79000"/>
              </a:lnSpc>
              <a:spcBef>
                <a:spcPts val="107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Bina</a:t>
            </a:r>
            <a:r>
              <a:rPr sz="600" kern="0" spc="16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not</a:t>
            </a:r>
            <a:endParaRPr sz="6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34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7165" algn="l" rtl="0" eaLnBrk="0">
              <a:lnSpc>
                <a:spcPct val="95000"/>
              </a:lnSpc>
            </a:pPr>
            <a:endParaRPr sz="2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pic>
        <p:nvPicPr>
          <p:cNvPr id="296" name="picture 2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527411" y="3349610"/>
            <a:ext cx="520708" cy="520704"/>
          </a:xfrm>
          <a:prstGeom prst="rect">
            <a:avLst/>
          </a:prstGeom>
        </p:spPr>
      </p:pic>
      <p:pic>
        <p:nvPicPr>
          <p:cNvPr id="298" name="picture 2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698867" y="2225680"/>
            <a:ext cx="260372" cy="571481"/>
          </a:xfrm>
          <a:prstGeom prst="rect">
            <a:avLst/>
          </a:prstGeom>
        </p:spPr>
      </p:pic>
      <p:pic>
        <p:nvPicPr>
          <p:cNvPr id="300" name="picture 3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146417" y="3267088"/>
            <a:ext cx="273054" cy="444475"/>
          </a:xfrm>
          <a:prstGeom prst="rect">
            <a:avLst/>
          </a:prstGeom>
        </p:spPr>
      </p:pic>
      <p:sp>
        <p:nvSpPr>
          <p:cNvPr id="302" name="textbox 302"/>
          <p:cNvSpPr/>
          <p:nvPr/>
        </p:nvSpPr>
        <p:spPr>
          <a:xfrm>
            <a:off x="2543187" y="3895559"/>
            <a:ext cx="1443989" cy="977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PTFE   gaskets(6   pieces)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Outlet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valve</a:t>
            </a:r>
            <a:endParaRPr sz="6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304" name="textbox 304"/>
          <p:cNvSpPr/>
          <p:nvPr/>
        </p:nvSpPr>
        <p:spPr>
          <a:xfrm>
            <a:off x="3476629" y="2073109"/>
            <a:ext cx="768350" cy="140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Certificato of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Conformity/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endParaRPr sz="3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306" name="picture 30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787783" y="2860680"/>
            <a:ext cx="190478" cy="387343"/>
          </a:xfrm>
          <a:prstGeom prst="rect">
            <a:avLst/>
          </a:prstGeom>
        </p:spPr>
      </p:pic>
      <p:pic>
        <p:nvPicPr>
          <p:cNvPr id="308" name="picture 30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051160" y="2047865"/>
            <a:ext cx="196855" cy="190525"/>
          </a:xfrm>
          <a:prstGeom prst="rect">
            <a:avLst/>
          </a:prstGeom>
        </p:spPr>
      </p:pic>
      <p:pic>
        <p:nvPicPr>
          <p:cNvPr id="310" name="picture 3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790824" y="3686175"/>
            <a:ext cx="190514" cy="184138"/>
          </a:xfrm>
          <a:prstGeom prst="rect">
            <a:avLst/>
          </a:prstGeom>
        </p:spPr>
      </p:pic>
      <p:sp>
        <p:nvSpPr>
          <p:cNvPr id="312" name="textbox 312"/>
          <p:cNvSpPr/>
          <p:nvPr/>
        </p:nvSpPr>
        <p:spPr>
          <a:xfrm>
            <a:off x="3095636" y="3132699"/>
            <a:ext cx="414019" cy="984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PTFE Ta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ape</a:t>
            </a:r>
            <a:endParaRPr sz="6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314" name="textbox 314"/>
          <p:cNvSpPr/>
          <p:nvPr/>
        </p:nvSpPr>
        <p:spPr>
          <a:xfrm>
            <a:off x="3756025" y="3241417"/>
            <a:ext cx="171450" cy="977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joint</a:t>
            </a:r>
            <a:endParaRPr sz="6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3591</Words>
  <Application>WPS 演示</Application>
  <PresentationFormat/>
  <Paragraphs>304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Arial</vt:lpstr>
      <vt:lpstr>宋体</vt:lpstr>
      <vt:lpstr>Wingdings</vt:lpstr>
      <vt:lpstr>Arial</vt:lpstr>
      <vt:lpstr>SimHei</vt:lpstr>
      <vt:lpstr>Times New Roman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2</cp:revision>
  <dcterms:created xsi:type="dcterms:W3CDTF">2025-04-29T09:01:15Z</dcterms:created>
  <dcterms:modified xsi:type="dcterms:W3CDTF">2025-04-29T09:02:29Z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2025-04-29T16:50:10Z</vt:filetime>
  </property>
  <property fmtid="{D5CDD505-2E9C-101B-9397-08002B2CF9AE}" pid="4" name="UsrData">
    <vt:lpwstr>681092bcd632cb001f0fe3f0wl</vt:lpwstr>
  </property>
  <property fmtid="{D5CDD505-2E9C-101B-9397-08002B2CF9AE}" pid="5" name="ICV">
    <vt:lpwstr>0E306732CD224098959B693255FEE335_12</vt:lpwstr>
  </property>
  <property fmtid="{D5CDD505-2E9C-101B-9397-08002B2CF9AE}" pid="6" name="KSOProductBuildVer">
    <vt:lpwstr>2052-12.1.0.20784</vt:lpwstr>
  </property>
</Properties>
</file>