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4870450" cy="57277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jpeg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jpeg"/><Relationship Id="rId8" Type="http://schemas.openxmlformats.org/officeDocument/2006/relationships/image" Target="../media/image25.jpe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30.jpeg"/><Relationship Id="rId12" Type="http://schemas.openxmlformats.org/officeDocument/2006/relationships/image" Target="../media/image29.jpeg"/><Relationship Id="rId11" Type="http://schemas.openxmlformats.org/officeDocument/2006/relationships/image" Target="../media/image28.png"/><Relationship Id="rId10" Type="http://schemas.openxmlformats.org/officeDocument/2006/relationships/image" Target="../media/image27.jpeg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jpeg"/><Relationship Id="rId8" Type="http://schemas.openxmlformats.org/officeDocument/2006/relationships/image" Target="../media/image44.jpeg"/><Relationship Id="rId7" Type="http://schemas.openxmlformats.org/officeDocument/2006/relationships/image" Target="../media/image43.jpe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7.png"/><Relationship Id="rId10" Type="http://schemas.openxmlformats.org/officeDocument/2006/relationships/image" Target="../media/image46.jpeg"/><Relationship Id="rId1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5963" y="1882778"/>
            <a:ext cx="3606796" cy="1835149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578084" y="3818575"/>
            <a:ext cx="810894" cy="259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7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RWD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volume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L:60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609594" y="3818575"/>
            <a:ext cx="804544" cy="259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RWD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Mixing volume L:20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1568462" y="3831254"/>
            <a:ext cx="810894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7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RWD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Mixing volume L:40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3530585" y="3831254"/>
            <a:ext cx="727709" cy="219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87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RWD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quant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ity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L:100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1805" y="1344930"/>
            <a:ext cx="3657600" cy="325755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2420605" y="1390327"/>
            <a:ext cx="1608455" cy="2783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4200" algn="l" rtl="0" eaLnBrk="0">
              <a:lnSpc>
                <a:spcPts val="615"/>
              </a:lnSpc>
            </a:pPr>
            <a:r>
              <a:rPr sz="500" kern="0" spc="2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  </a:t>
            </a:r>
            <a:r>
              <a:rPr sz="500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datails</a:t>
            </a:r>
            <a:endParaRPr sz="5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algn="l" rtl="0" eaLnBrk="0">
              <a:lnSpc>
                <a:spcPct val="84000"/>
              </a:lnSpc>
              <a:spcBef>
                <a:spcPts val="1355"/>
              </a:spcBef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  Details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085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attention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ct val="85000"/>
              </a:lnSpc>
              <a:spcBef>
                <a:spcPts val="220"/>
              </a:spcBef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ts val="615"/>
              </a:lnSpc>
              <a:spcBef>
                <a:spcPts val="280"/>
              </a:spcBef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Adding a layer of protective film on the bottom plate makes the instrument more stable and durable during operation.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8000"/>
              </a:lnSpc>
              <a:spcBef>
                <a:spcPts val="250"/>
              </a:spcBef>
            </a:pPr>
            <a:r>
              <a:rPr sz="800" kern="0" spc="-20" dirty="0">
                <a:solidFill>
                  <a:srgbClr val="B0373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255"/>
              </a:spcBef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The independently developed clamp is more stable and safe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4525" y="1460500"/>
            <a:ext cx="3581400" cy="28067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866764" y="2243773"/>
            <a:ext cx="929005" cy="730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11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210"/>
              </a:spcBef>
            </a:pPr>
            <a:r>
              <a:rPr sz="500" kern="0" spc="0" dirty="0">
                <a:solidFill>
                  <a:srgbClr val="007F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500" kern="0" spc="40" dirty="0">
                <a:solidFill>
                  <a:srgbClr val="007F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365"/>
              </a:spcBef>
            </a:pPr>
            <a:r>
              <a:rPr sz="500" kern="0" spc="10" dirty="0">
                <a:solidFill>
                  <a:srgbClr val="007F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500" kern="0" spc="60" dirty="0">
                <a:solidFill>
                  <a:srgbClr val="007F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7FC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</a:t>
            </a:r>
            <a:r>
              <a:rPr sz="600" kern="0" spc="40" dirty="0">
                <a:solidFill>
                  <a:srgbClr val="007FC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Accurate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speed   </a:t>
            </a:r>
            <a:r>
              <a:rPr sz="600" kern="0" spc="10" dirty="0">
                <a:solidFill>
                  <a:srgbClr val="007FC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cortrol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3140058" y="3652971"/>
            <a:ext cx="924560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5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Self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lockin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drill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</a:t>
            </a:r>
            <a:r>
              <a:rPr sz="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tool free installatio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082928" y="1690180"/>
            <a:ext cx="737234" cy="2781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0"/>
              </a:lnSpc>
            </a:pPr>
            <a:r>
              <a:rPr lang="en-US" altLang="zh-CN" sz="800" baseline="18000" dirty="0">
                <a:latin typeface="Arial" panose="020B0604020202020204"/>
                <a:ea typeface="Arial" panose="020B0604020202020204"/>
                <a:cs typeface="Arial" panose="020B0604020202020204"/>
              </a:rPr>
              <a:t>Stirring blade penetration hole, convenient for container replacement</a:t>
            </a:r>
            <a:endParaRPr lang="en-US" altLang="zh-CN" sz="800" baseline="1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3654319" y="1903510"/>
            <a:ext cx="40005" cy="64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3248037" y="2208371"/>
            <a:ext cx="812800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2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2397132" y="2221381"/>
            <a:ext cx="451484" cy="329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tabLst>
                <a:tab pos="438150" algn="l"/>
              </a:tabLst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HUXIRvroo</a:t>
            </a:r>
            <a:r>
              <a:rPr sz="500" u="dotted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265" algn="l" rtl="0" eaLnBrk="0">
              <a:lnSpc>
                <a:spcPts val="1020"/>
              </a:lnSpc>
              <a:spcBef>
                <a:spcPts val="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0200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82839" y="2520941"/>
            <a:ext cx="330205" cy="508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6900" y="971550"/>
            <a:ext cx="3676650" cy="3784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87375" y="428625"/>
            <a:ext cx="3695700" cy="4870450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3580" y="4098947"/>
            <a:ext cx="1028698" cy="1200127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1368437" y="583361"/>
            <a:ext cx="1968500" cy="489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6915" algn="l" rtl="0" eaLnBrk="0">
              <a:lnSpc>
                <a:spcPct val="8300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RWD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  <a:spcBef>
                <a:spcPts val="5"/>
              </a:spcBef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 mounted</a:t>
            </a:r>
            <a:r>
              <a:rPr sz="13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41462" y="1984392"/>
            <a:ext cx="609605" cy="603254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47819" y="2905102"/>
            <a:ext cx="596892" cy="603253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60413" y="2892439"/>
            <a:ext cx="590572" cy="590542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66769" y="1997056"/>
            <a:ext cx="584216" cy="590590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1730357" y="3505406"/>
            <a:ext cx="756919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66CB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900" kern="0" spc="180" dirty="0">
                <a:solidFill>
                  <a:srgbClr val="66CB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66CB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1717681" y="1454153"/>
            <a:ext cx="108394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RWD50/100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/150/200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974734" y="3505406"/>
            <a:ext cx="532130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20" dirty="0">
                <a:solidFill>
                  <a:srgbClr val="66CB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900" kern="0" spc="90" dirty="0">
                <a:solidFill>
                  <a:srgbClr val="66CB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66CB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936879" y="2663820"/>
            <a:ext cx="234935" cy="273037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1806562" y="2591028"/>
            <a:ext cx="22796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20" dirty="0">
                <a:solidFill>
                  <a:srgbClr val="8AEB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327273" y="1209699"/>
            <a:ext cx="234935" cy="95217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987410" y="2651880"/>
            <a:ext cx="36512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51B7E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table 94"/>
          <p:cNvGraphicFramePr>
            <a:graphicFrameLocks noGrp="1"/>
          </p:cNvGraphicFramePr>
          <p:nvPr/>
        </p:nvGraphicFramePr>
        <p:xfrm>
          <a:off x="34912" y="511178"/>
          <a:ext cx="4776470" cy="4742815"/>
        </p:xfrm>
        <a:graphic>
          <a:graphicData uri="http://schemas.openxmlformats.org/drawingml/2006/table">
            <a:tbl>
              <a:tblPr/>
              <a:tblGrid>
                <a:gridCol w="891539"/>
                <a:gridCol w="965835"/>
                <a:gridCol w="971550"/>
                <a:gridCol w="958850"/>
                <a:gridCol w="988694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RWD50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95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RWD100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RWD150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RWD200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vo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ltage</a:t>
                      </a:r>
                      <a:r>
                        <a:rPr lang="en-US"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</a:t>
                      </a:r>
                      <a:endParaRPr lang="en-US" sz="6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781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Adapter output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ltag</a:t>
                      </a:r>
                      <a:r>
                        <a:rPr lang="en-US"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ev</a:t>
                      </a:r>
                      <a:endParaRPr lang="en-US" sz="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Frequency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95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 volu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243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30~2200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30~2200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78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30~2200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30~1600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peed accuracy r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6085" algn="l" rtl="0" eaLnBrk="0">
                        <a:lnSpc>
                          <a:spcPts val="660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ts val="660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ts val="660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ts val="660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Contro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indent="-9461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Coarge adjustment+f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ino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adjustmeht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indent="-635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Coarse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adjustmen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t+fin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adjustment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315" indent="-222250" algn="l" rtl="0" eaLnBrk="0">
                        <a:lnSpc>
                          <a:spcPct val="98000"/>
                        </a:lnSpc>
                      </a:pPr>
                      <a:r>
                        <a:rPr sz="600" kern="0" spc="20" baseline="-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Coarse adjustment+fin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adjustment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indent="-234950" algn="l" rtl="0" eaLnBrk="0">
                        <a:lnSpc>
                          <a:spcPct val="98000"/>
                        </a:lnSpc>
                      </a:pPr>
                      <a:r>
                        <a:rPr sz="600" kern="0" spc="20" baseline="-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Coarse      adjustment+fin</a:t>
                      </a:r>
                      <a:r>
                        <a:rPr sz="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eadjustment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 range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83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956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0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Torque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243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Viscosity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power 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243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Output pow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 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243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Protection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63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IP42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IP42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IP42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3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IP42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 protection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fa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ult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stop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fault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utomatic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stop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fault automatic</a:t>
                      </a:r>
                      <a:r>
                        <a:rPr sz="5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stop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faultautomatic</a:t>
                      </a:r>
                      <a:r>
                        <a:rPr sz="5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stop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75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overload protect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fa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ult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stop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fault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utomatic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stop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fault automatic</a:t>
                      </a:r>
                      <a:r>
                        <a:rPr sz="5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stop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fault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stop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Safety prote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rgtective  cover+anti  slip  pad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Chuok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protective  cover+anti  slip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pad  Chuck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protective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44600" algn="l" rtl="0" eaLnBrk="0">
                        <a:lnSpc>
                          <a:spcPts val="265"/>
                        </a:lnSpc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cover+aht  51IP  P</a:t>
                      </a:r>
                      <a:endParaRPr sz="4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Allowable ambient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tomporat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63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5~40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5~40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5~40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3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5~40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 ambient hum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ct val="9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dity%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200" kern="0" spc="-10" baseline="-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1200" baseline="-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210*290*800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210*290*800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210*290*800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5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230*330*987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ost packaging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" algn="l" rtl="0" eaLnBrk="0">
                        <a:lnSpc>
                          <a:spcPct val="96000"/>
                        </a:lnSpc>
                      </a:pPr>
                      <a:r>
                        <a:rPr sz="800" kern="0" spc="0" baseline="3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480*470*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480*470*360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480*470*360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55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480*470*360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Package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843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820*365*1200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820*365*1200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820*365*1200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820*365*1200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 of host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14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⁰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6S weight of ho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pack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ts val="990"/>
                        </a:lnSpc>
                        <a:spcBef>
                          <a:spcPts val="0"/>
                        </a:spcBef>
                      </a:pPr>
                      <a:r>
                        <a:rPr sz="12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ment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6.5</a:t>
                      </a:r>
                      <a:endParaRPr sz="1200" baseline="-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64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ts val="940"/>
                        </a:lnSpc>
                        <a:spcBef>
                          <a:spcPts val="5"/>
                        </a:spcBef>
                      </a:pPr>
                      <a:r>
                        <a:rPr sz="1100" kern="0" spc="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aging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r>
                        <a:rPr sz="1100" kern="0" spc="4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7.7</a:t>
                      </a:r>
                      <a:endParaRPr sz="1100" baseline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7.7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7.7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0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7.7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Natweightof the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setof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inatr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" algn="l" rtl="0" eaLnBrk="0">
                        <a:lnSpc>
                          <a:spcPct val="6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uments</a:t>
                      </a:r>
                      <a:r>
                        <a:rPr sz="11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 k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a7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ct val="92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l" rtl="0" eaLnBrk="0">
                        <a:lnSpc>
                          <a:spcPct val="9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2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Package gross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we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ct val="92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ight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9.2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ts val="1005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ts val="1005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0" name="textbox 100"/>
          <p:cNvSpPr/>
          <p:nvPr/>
        </p:nvSpPr>
        <p:spPr>
          <a:xfrm>
            <a:off x="927102" y="3705339"/>
            <a:ext cx="233679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ure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4150" y="552450"/>
            <a:ext cx="4502150" cy="462280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2597163" y="1811495"/>
            <a:ext cx="1896110" cy="591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Shanghai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mounted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117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 GERATION OF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 TRAHPOLINE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330" indent="-81915" algn="l" rtl="0" eaLnBrk="0">
              <a:lnSpc>
                <a:spcPct val="151000"/>
              </a:lnSpc>
              <a:spcBef>
                <a:spcPts val="1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display,showing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actual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alues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tHroTC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wTE1ALS      FR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OHNITC      sraTUs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2787649" y="2557172"/>
            <a:ext cx="440690" cy="240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3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3663947" y="2606347"/>
            <a:ext cx="438784" cy="208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990" algn="l" rtl="0" eaLnBrk="0">
              <a:lnSpc>
                <a:spcPts val="960"/>
              </a:lnSpc>
            </a:pPr>
            <a:r>
              <a:rPr sz="500" kern="0" spc="1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500" kern="0" spc="1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gnth</a:t>
            </a:r>
            <a:r>
              <a:rPr sz="500" kern="0" spc="1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500" kern="0" spc="1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500" kern="0" spc="1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500" kern="0" spc="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kern="0" spc="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500" kern="0" spc="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</a:t>
            </a:r>
            <a:r>
              <a:rPr sz="500" kern="0" spc="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sz="500" baseline="1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12542" y="2651386"/>
            <a:ext cx="44787" cy="69604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42020" y="2651386"/>
            <a:ext cx="43767" cy="69604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676647" y="2651386"/>
            <a:ext cx="34226" cy="68894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2787649" y="3021469"/>
            <a:ext cx="362584" cy="245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6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overload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3663947" y="3021208"/>
            <a:ext cx="291465" cy="194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5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circuit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3663947" y="3132335"/>
            <a:ext cx="30289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3663947" y="2562879"/>
            <a:ext cx="441959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52450" y="0"/>
            <a:ext cx="3765550" cy="5727700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7382" y="3740130"/>
            <a:ext cx="3460766" cy="558794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1056" y="4425965"/>
            <a:ext cx="3467092" cy="565152"/>
          </a:xfrm>
          <a:prstGeom prst="rect">
            <a:avLst/>
          </a:prstGeom>
        </p:spPr>
      </p:pic>
      <p:graphicFrame>
        <p:nvGraphicFramePr>
          <p:cNvPr id="130" name="table 130"/>
          <p:cNvGraphicFramePr>
            <a:graphicFrameLocks noGrp="1"/>
          </p:cNvGraphicFramePr>
          <p:nvPr/>
        </p:nvGraphicFramePr>
        <p:xfrm>
          <a:off x="803273" y="3783498"/>
          <a:ext cx="3397884" cy="1193800"/>
        </p:xfrm>
        <a:graphic>
          <a:graphicData uri="http://schemas.openxmlformats.org/drawingml/2006/table">
            <a:tbl>
              <a:tblPr/>
              <a:tblGrid>
                <a:gridCol w="1541145"/>
                <a:gridCol w="302259"/>
                <a:gridCol w="1554480"/>
              </a:tblGrid>
              <a:tr h="5784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143000"/>
                        </a:lnSpc>
                      </a:pP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1.High</a:t>
                      </a:r>
                      <a:r>
                        <a:rPr sz="400" kern="0" spc="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friction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loss.Brush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ed     motors     are</a:t>
                      </a:r>
                      <a:r>
                        <a:rPr sz="400" kern="0" spc="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equipped</a:t>
                      </a:r>
                      <a:r>
                        <a:rPr sz="400" kern="0" spc="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with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electric      brush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devic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ea,which</a:t>
                      </a:r>
                      <a:r>
                        <a:rPr sz="400" kern="0" spc="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require</a:t>
                      </a:r>
                      <a:r>
                        <a:rPr sz="400" kern="0" spc="3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400" kern="0" spc="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motor   to    b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400" kern="0" spc="3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turned</a:t>
                      </a:r>
                      <a:r>
                        <a:rPr sz="400" kern="0" spc="4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    periodically</a:t>
                      </a:r>
                      <a:r>
                        <a:rPr sz="400" kern="0" spc="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400" kern="0" spc="2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    clean    the    </a:t>
                      </a:r>
                      <a:r>
                        <a:rPr sz="400" kern="0" spc="10" dirty="0">
                          <a:solidFill>
                            <a:srgbClr val="82C6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carbon    brushes.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" algn="l" rtl="0" eaLnBrk="0">
                        <a:lnSpc>
                          <a:spcPct val="68000"/>
                        </a:lnSpc>
                      </a:pP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Device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" algn="l" rtl="0" eaLnBrk="0">
                        <a:lnSpc>
                          <a:spcPts val="610"/>
                        </a:lnSpc>
                      </a:pPr>
                      <a:r>
                        <a:rPr sz="400" kern="0" spc="10" dirty="0">
                          <a:solidFill>
                            <a:srgbClr val="117EFB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compari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6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son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ts val="875"/>
                        </a:lnSpc>
                        <a:spcBef>
                          <a:spcPts val="0"/>
                        </a:spcBef>
                      </a:pPr>
                      <a:r>
                        <a:rPr sz="600" kern="0" spc="40" dirty="0">
                          <a:solidFill>
                            <a:srgbClr val="88C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</a:t>
                      </a:r>
                      <a:r>
                        <a:rPr sz="600" kern="0" spc="0" dirty="0">
                          <a:solidFill>
                            <a:srgbClr val="88C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Brushless</a:t>
                      </a:r>
                      <a:r>
                        <a:rPr sz="600" kern="0" spc="40" dirty="0">
                          <a:solidFill>
                            <a:srgbClr val="88C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600" kern="0" spc="0" dirty="0">
                          <a:solidFill>
                            <a:srgbClr val="88C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low</a:t>
                      </a:r>
                      <a:r>
                        <a:rPr sz="600" kern="0" spc="40" dirty="0">
                          <a:solidFill>
                            <a:srgbClr val="88C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88C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interference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ts val="515"/>
                        </a:lnSpc>
                      </a:pP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    need    for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electric    brushes,no    el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actric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sparks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ts val="495"/>
                        </a:lnSpc>
                      </a:pP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generated</a:t>
                      </a:r>
                      <a:r>
                        <a:rPr sz="400" kern="0" spc="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during</a:t>
                      </a:r>
                      <a:r>
                        <a:rPr sz="400" kern="0" spc="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operation</a:t>
                      </a:r>
                      <a:r>
                        <a:rPr sz="400" kern="0" spc="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bru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shed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ts val="525"/>
                        </a:lnSpc>
                      </a:pP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motors,greatly</a:t>
                      </a:r>
                      <a:r>
                        <a:rPr sz="400" kern="0" spc="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reducing     the      in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terference     of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ts val="500"/>
                        </a:lnSpc>
                      </a:pP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electric</a:t>
                      </a:r>
                      <a:r>
                        <a:rPr sz="400" kern="0" spc="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sparks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remots</a:t>
                      </a:r>
                      <a:r>
                        <a:rPr sz="400" kern="0" spc="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400" kern="0" spc="1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ontrol    radio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ts val="555"/>
                        </a:lnSpc>
                      </a:pPr>
                      <a:r>
                        <a:rPr sz="400" kern="0" spc="20" dirty="0">
                          <a:solidFill>
                            <a:srgbClr val="79C1F8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equipment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51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ts val="615"/>
                        </a:lnSpc>
                        <a:spcBef>
                          <a:spcPts val="0"/>
                        </a:spcBef>
                      </a:pPr>
                      <a:r>
                        <a:rPr sz="400" kern="0" spc="4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</a:t>
                      </a:r>
                      <a:r>
                        <a:rPr sz="4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High</a:t>
                      </a:r>
                      <a:r>
                        <a:rPr sz="400" kern="0" spc="4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</a:t>
                      </a:r>
                      <a:r>
                        <a:rPr sz="400" kern="0" spc="4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3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4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generation</a:t>
                      </a:r>
                      <a:r>
                        <a:rPr sz="400" kern="0" spc="3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400" kern="0" spc="3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short</a:t>
                      </a:r>
                      <a:r>
                        <a:rPr sz="400" kern="0" spc="3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lifespan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400" kern="0" spc="3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Long</a:t>
                      </a:r>
                      <a:r>
                        <a:rPr sz="400" kern="0" spc="3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lifespan</a:t>
                      </a:r>
                      <a:r>
                        <a:rPr sz="400" kern="0" spc="3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400" kern="0" spc="3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low</a:t>
                      </a:r>
                      <a:r>
                        <a:rPr sz="400" kern="0" spc="3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maintenance</a:t>
                      </a:r>
                      <a:r>
                        <a:rPr sz="400" kern="0" spc="3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cost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33350" algn="l" rtl="0" eaLnBrk="0">
                        <a:lnSpc>
                          <a:spcPts val="705"/>
                        </a:lnSpc>
                      </a:pPr>
                      <a:r>
                        <a:rPr sz="600" kern="0" spc="-10" baseline="2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3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600" kern="0" spc="-10" baseline="46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</a:t>
                      </a:r>
                      <a:r>
                        <a:rPr sz="3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baseline="46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600" kern="0" spc="-10" baseline="2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</a:t>
                      </a:r>
                      <a:r>
                        <a:rPr sz="600" kern="0" spc="-10" baseline="46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ct</a:t>
                      </a:r>
                      <a:r>
                        <a:rPr sz="3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600" kern="0" spc="-10" baseline="2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300" kern="0" spc="-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</a:t>
                      </a:r>
                      <a:r>
                        <a:rPr sz="600" kern="0" spc="-10" baseline="11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tna</a:t>
                      </a:r>
                      <a:r>
                        <a:rPr sz="300" kern="0" spc="-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baseline="2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r>
                        <a:rPr sz="300" kern="0" spc="-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600" kern="0" spc="-10" baseline="46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</a:t>
                      </a:r>
                      <a:r>
                        <a:rPr sz="600" kern="0" spc="-10" baseline="2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300" kern="0" spc="6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-10" baseline="46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</a:t>
                      </a:r>
                      <a:r>
                        <a:rPr sz="300" kern="0" spc="-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600" kern="0" spc="-10" baseline="2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nigh,</a:t>
                      </a:r>
                      <a:r>
                        <a:rPr sz="300" kern="0" spc="-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</a:t>
                      </a:r>
                      <a:r>
                        <a:rPr sz="600" kern="0" spc="-10" baseline="2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ulti</a:t>
                      </a:r>
                      <a:r>
                        <a:rPr sz="300" kern="0" spc="-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</a:t>
                      </a:r>
                      <a:r>
                        <a:rPr sz="600" kern="0" spc="-10" baseline="46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ctri</a:t>
                      </a:r>
                      <a:r>
                        <a:rPr sz="600" kern="0" spc="-10" baseline="11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600" kern="0" spc="-20" baseline="11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nc</a:t>
                      </a:r>
                      <a:r>
                        <a:rPr sz="600" kern="0" spc="-20" baseline="200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endParaRPr sz="600" baseline="2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Compar</a:t>
                      </a: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ts val="540"/>
                        </a:lnSpc>
                        <a:spcBef>
                          <a:spcPts val="0"/>
                        </a:spcBef>
                      </a:pP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Without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brushesthe      wear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400" kern="0" spc="1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brushless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ts val="500"/>
                        </a:lnSpc>
                      </a:pP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high    overall    rasistance    of   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the</a:t>
                      </a: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motorwhich</a:t>
                      </a: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is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5880" algn="l" rtl="0" eaLnBrk="0">
                        <a:lnSpc>
                          <a:spcPts val="525"/>
                        </a:lnSpc>
                      </a:pP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son   of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algn="l" rtl="0" eaLnBrk="0">
                        <a:lnSpc>
                          <a:spcPts val="525"/>
                        </a:lnSpc>
                      </a:pP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motors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is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mainly</a:t>
                      </a:r>
                      <a:r>
                        <a:rPr sz="400" kern="0" spc="3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    the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1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bearings     From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1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104000"/>
                        </a:lnSpc>
                      </a:pP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prone</a:t>
                      </a:r>
                      <a:r>
                        <a:rPr sz="4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     heat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generation,leading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oa     dacrease</a:t>
                      </a:r>
                      <a:r>
                        <a:rPr sz="400" kern="0" spc="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    motor    performance    an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    affecting    the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ts val="560"/>
                        </a:lnSpc>
                      </a:pP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lifespan    o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    the</a:t>
                      </a:r>
                      <a:r>
                        <a:rPr sz="400" kern="0" spc="2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400" kern="0" spc="10" dirty="0">
                          <a:solidFill>
                            <a:srgbClr val="96D1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motor.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" algn="l" rtl="0" eaLnBrk="0">
                        <a:lnSpc>
                          <a:spcPts val="615"/>
                        </a:lnSpc>
                      </a:pP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lifespan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algn="l" rtl="0" eaLnBrk="0">
                        <a:lnSpc>
                          <a:spcPts val="505"/>
                        </a:lnSpc>
                      </a:pP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mechanical            perspective,when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nece</a:t>
                      </a:r>
                      <a:r>
                        <a:rPr sz="400" kern="0" spc="1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ssary.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" algn="l" rtl="0" eaLnBrk="0">
                        <a:lnSpc>
                          <a:spcPct val="140000"/>
                        </a:lnSpc>
                        <a:spcBef>
                          <a:spcPts val="0"/>
                        </a:spcBef>
                      </a:pP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only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some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dust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removal</a:t>
                      </a:r>
                      <a:r>
                        <a:rPr sz="400" kern="0" spc="1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2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maintena</a:t>
                      </a:r>
                      <a:r>
                        <a:rPr sz="400" kern="0" spc="1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nce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400" kern="0" spc="1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is</a:t>
                      </a:r>
                      <a:r>
                        <a:rPr sz="400" kern="0" spc="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</a:t>
                      </a:r>
                      <a:r>
                        <a:rPr sz="400" kern="0" spc="10" dirty="0">
                          <a:solidFill>
                            <a:srgbClr val="84C6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needed.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32" name="textbox 132"/>
          <p:cNvSpPr/>
          <p:nvPr/>
        </p:nvSpPr>
        <p:spPr>
          <a:xfrm>
            <a:off x="2019725" y="4606347"/>
            <a:ext cx="55880" cy="59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70"/>
              </a:lnSpc>
            </a:pPr>
            <a:r>
              <a:rPr sz="400" kern="0" spc="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2025995" y="4554388"/>
            <a:ext cx="66675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60"/>
              </a:lnSpc>
            </a:pPr>
            <a:r>
              <a:rPr sz="400" kern="0" spc="-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1989893" y="4606347"/>
            <a:ext cx="53975" cy="615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0"/>
              </a:lnSpc>
            </a:pPr>
            <a:r>
              <a:rPr sz="400" kern="0" spc="-2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1993299" y="4576227"/>
            <a:ext cx="55244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0"/>
              </a:lnSpc>
            </a:pPr>
            <a:r>
              <a:rPr sz="400" kern="0" spc="-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1837474" y="4606347"/>
            <a:ext cx="101600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58000"/>
              </a:lnSpc>
            </a:pPr>
            <a:r>
              <a:rPr sz="400" kern="0" spc="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1858628" y="4567989"/>
            <a:ext cx="104139" cy="69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sz="400" kern="0" spc="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4" name="picture 1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26536" y="4588927"/>
            <a:ext cx="31658" cy="53572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1603177" y="4606347"/>
            <a:ext cx="52705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0"/>
              </a:lnSpc>
            </a:pPr>
            <a:r>
              <a:rPr sz="400" kern="0" spc="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1646183" y="4568730"/>
            <a:ext cx="40640" cy="68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400" kern="0" spc="-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57031" y="4588927"/>
            <a:ext cx="59408" cy="54051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1318931" y="4606347"/>
            <a:ext cx="101600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58000"/>
              </a:lnSpc>
            </a:pPr>
            <a:r>
              <a:rPr sz="400" kern="0" spc="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1339262" y="4568730"/>
            <a:ext cx="100330" cy="68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400" kern="0" spc="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291656" y="4567088"/>
            <a:ext cx="48833" cy="75411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1237664" y="4606347"/>
            <a:ext cx="55880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0"/>
              </a:lnSpc>
            </a:pPr>
            <a:r>
              <a:rPr sz="400" kern="0" spc="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1252135" y="4576227"/>
            <a:ext cx="73025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58000"/>
              </a:lnSpc>
            </a:pPr>
            <a:r>
              <a:rPr sz="400" kern="0" spc="-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1033999" y="4606347"/>
            <a:ext cx="86994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58000"/>
              </a:lnSpc>
            </a:pPr>
            <a:r>
              <a:rPr sz="400" kern="0" spc="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1034397" y="4568730"/>
            <a:ext cx="69850" cy="68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400" kern="0" spc="-1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844565" y="4606347"/>
            <a:ext cx="101600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58000"/>
              </a:lnSpc>
            </a:pPr>
            <a:r>
              <a:rPr sz="400" kern="0" spc="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850108" y="4567989"/>
            <a:ext cx="85725" cy="69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sz="400" kern="0" spc="0" dirty="0">
                <a:solidFill>
                  <a:srgbClr val="96D1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0" name="picture 1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25490" y="4580689"/>
            <a:ext cx="33547" cy="75934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768589" y="584225"/>
            <a:ext cx="1549410" cy="1981153"/>
          </a:xfrm>
          <a:prstGeom prst="rect">
            <a:avLst/>
          </a:prstGeom>
        </p:spPr>
      </p:pic>
      <p:pic>
        <p:nvPicPr>
          <p:cNvPr id="174" name="picture 17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93746" y="1708172"/>
            <a:ext cx="1409709" cy="201294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425697" y="2605796"/>
            <a:ext cx="1892302" cy="1045440"/>
            <a:chOff x="0" y="0"/>
            <a:chExt cx="1892302" cy="1045440"/>
          </a:xfrm>
        </p:grpSpPr>
        <p:pic>
          <p:nvPicPr>
            <p:cNvPr id="176" name="picture 17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23103"/>
              <a:ext cx="1892302" cy="1022337"/>
            </a:xfrm>
            <a:prstGeom prst="rect">
              <a:avLst/>
            </a:prstGeom>
          </p:spPr>
        </p:pic>
        <p:sp>
          <p:nvSpPr>
            <p:cNvPr id="178" name="textbox 178"/>
            <p:cNvSpPr/>
            <p:nvPr/>
          </p:nvSpPr>
          <p:spPr>
            <a:xfrm>
              <a:off x="57151" y="-12700"/>
              <a:ext cx="1753235" cy="10509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3050" algn="l" rtl="0" eaLnBrk="0">
                <a:lnSpc>
                  <a:spcPct val="88000"/>
                </a:lnSpc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Aelectrode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60450" indent="50165" algn="l" rtl="0" eaLnBrk="0">
                <a:lnSpc>
                  <a:spcPct val="132000"/>
                </a:lnSpc>
                <a:spcBef>
                  <a:spcPts val="115"/>
                </a:spcBef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Reference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level</a:t>
              </a: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1263650" algn="l" rtl="0" eaLnBrk="0">
                <a:lnSpc>
                  <a:spcPts val="595"/>
                </a:lnSpc>
                <a:spcBef>
                  <a:spcPts val="1190"/>
                </a:spcBef>
              </a:pPr>
              <a:r>
                <a:rPr sz="600" kern="0" spc="20" baseline="-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Antanti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400" i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ant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5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525"/>
                </a:lnSpc>
                <a:spcBef>
                  <a:spcPts val="130"/>
                </a:spcBef>
              </a:pPr>
              <a:r>
                <a:rPr sz="600" kern="0" spc="20" baseline="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Balechode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                                                  </a:t>
              </a:r>
              <a:r>
                <a:rPr sz="400" kern="0" spc="20" dirty="0">
                  <a:solidFill>
                    <a:srgbClr val="C6E5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Brushlese</a:t>
              </a:r>
              <a:r>
                <a:rPr sz="400" kern="0" spc="10" dirty="0">
                  <a:solidFill>
                    <a:srgbClr val="C6E5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Esc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66165" algn="l" rtl="0" eaLnBrk="0">
                <a:lnSpc>
                  <a:spcPct val="89000"/>
                </a:lnSpc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creators       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KMZDS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80" name="picture 18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971549" y="181014"/>
              <a:ext cx="27025" cy="102412"/>
            </a:xfrm>
            <a:prstGeom prst="rect">
              <a:avLst/>
            </a:prstGeom>
          </p:spPr>
        </p:pic>
      </p:grpSp>
      <p:pic>
        <p:nvPicPr>
          <p:cNvPr id="182" name="picture 18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81056" y="5118100"/>
            <a:ext cx="3467092" cy="565152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2679711" y="5161689"/>
            <a:ext cx="1452244" cy="480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</a:pPr>
            <a:r>
              <a:rPr sz="400" kern="0" spc="2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3.Low     noise     and     amo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     operation.The</a:t>
            </a:r>
            <a:r>
              <a:rPr sz="400" kern="0" spc="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400" kern="0" spc="2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     motor</a:t>
            </a:r>
            <a:r>
              <a:rPr sz="400" kern="0" spc="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     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brushes     greatly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25"/>
              </a:spcBef>
            </a:pPr>
            <a:r>
              <a:rPr sz="400" kern="0" spc="2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reduces      friction      during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ration,resulting</a:t>
            </a:r>
            <a:r>
              <a:rPr sz="400" kern="0" spc="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9000"/>
              </a:lnSpc>
              <a:spcBef>
                <a:spcPts val="5"/>
              </a:spcBef>
            </a:pPr>
            <a:r>
              <a:rPr sz="400" kern="0" spc="2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great   support   for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2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00" kern="0" spc="3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2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stability   o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   the</a:t>
            </a:r>
            <a:r>
              <a:rPr sz="400" kern="0" spc="3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400" kern="0" spc="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400" kern="0" spc="10" dirty="0">
                <a:solidFill>
                  <a:srgbClr val="81C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operation.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812790" y="5161060"/>
            <a:ext cx="1416685" cy="478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5"/>
              </a:lnSpc>
            </a:pP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3.Low        efficiency,low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power.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  <a:spcBef>
                <a:spcPts val="10"/>
              </a:spcBef>
            </a:pP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electrical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eneigy 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is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converted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energyand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conver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sion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10"/>
              </a:spcBef>
            </a:pP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kinetic</a:t>
            </a:r>
            <a:r>
              <a:rPr sz="400" kern="0" spc="3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</a:t>
            </a:r>
            <a:r>
              <a:rPr sz="400" kern="0" spc="3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400" kern="0" spc="3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400" kern="0" spc="3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400" kern="0" spc="3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00" kern="0" spc="3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</a:t>
            </a:r>
            <a:r>
              <a:rPr sz="400" kern="0" spc="3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   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   not    lar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    and    the    efficiency</a:t>
            </a:r>
            <a:r>
              <a:rPr sz="400" kern="0" spc="2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   not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5"/>
              </a:lnSpc>
            </a:pPr>
            <a:r>
              <a:rPr sz="400" kern="0" spc="10" dirty="0">
                <a:solidFill>
                  <a:srgbClr val="71B7F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high.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761992" y="392863"/>
            <a:ext cx="1681479" cy="368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90F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     DC     motor,no     need</a:t>
            </a:r>
            <a:r>
              <a:rPr sz="400" kern="0" spc="10" dirty="0">
                <a:solidFill>
                  <a:srgbClr val="0090F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0090F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   repl</a:t>
            </a:r>
            <a:r>
              <a:rPr sz="400" kern="0" spc="10" dirty="0">
                <a:solidFill>
                  <a:srgbClr val="0090F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</a:t>
            </a:r>
            <a:r>
              <a:rPr sz="400" kern="0" spc="20" dirty="0">
                <a:solidFill>
                  <a:srgbClr val="0090F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10" dirty="0">
                <a:solidFill>
                  <a:srgbClr val="0090F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carton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9000"/>
              </a:lnSpc>
              <a:spcBef>
                <a:spcPts val="13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brushes,low        noise,high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torque,easy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aintain.    </a:t>
            </a:r>
            <a:r>
              <a:rPr sz="400" kern="0" spc="20" dirty="0">
                <a:solidFill>
                  <a:srgbClr val="2C82B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           start-up,e</a:t>
            </a:r>
            <a:r>
              <a:rPr sz="4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ffectively      </a:t>
            </a:r>
            <a:r>
              <a:rPr sz="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preventing       sample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10" dirty="0">
                <a:solidFill>
                  <a:srgbClr val="2C82B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overflow.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222509" y="844549"/>
            <a:ext cx="361944" cy="704850"/>
          </a:xfrm>
          <a:prstGeom prst="rect">
            <a:avLst/>
          </a:prstGeom>
        </p:spPr>
      </p:pic>
      <p:sp>
        <p:nvSpPr>
          <p:cNvPr id="192" name="textbox 192"/>
          <p:cNvSpPr/>
          <p:nvPr/>
        </p:nvSpPr>
        <p:spPr>
          <a:xfrm>
            <a:off x="793736" y="139374"/>
            <a:ext cx="193802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adopts   a  brush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less  DC  motor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2641893" y="5371265"/>
            <a:ext cx="146938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     operation     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lower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e,which      isa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2387618" y="5298888"/>
            <a:ext cx="224154" cy="175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400" kern="0" spc="10" dirty="0">
                <a:solidFill>
                  <a:srgbClr val="0068D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Pgrform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5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anoe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8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cmpari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4675" y="936625"/>
            <a:ext cx="3721100" cy="3854450"/>
          </a:xfrm>
          <a:prstGeom prst="rect">
            <a:avLst/>
          </a:prstGeom>
        </p:spPr>
      </p:pic>
      <p:sp>
        <p:nvSpPr>
          <p:cNvPr id="200" name="rect 200"/>
          <p:cNvSpPr/>
          <p:nvPr/>
        </p:nvSpPr>
        <p:spPr>
          <a:xfrm>
            <a:off x="1441431" y="3806808"/>
            <a:ext cx="565655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2" name="rect 202"/>
          <p:cNvSpPr/>
          <p:nvPr/>
        </p:nvSpPr>
        <p:spPr>
          <a:xfrm>
            <a:off x="1250834" y="3731631"/>
            <a:ext cx="190500" cy="76123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4" name="rect 204"/>
          <p:cNvSpPr/>
          <p:nvPr/>
        </p:nvSpPr>
        <p:spPr>
          <a:xfrm>
            <a:off x="1242222" y="3806808"/>
            <a:ext cx="50749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6" name="rect 206"/>
          <p:cNvSpPr/>
          <p:nvPr/>
        </p:nvSpPr>
        <p:spPr>
          <a:xfrm>
            <a:off x="1904892" y="3731631"/>
            <a:ext cx="762000" cy="76123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8" name="textbox 208"/>
          <p:cNvSpPr/>
          <p:nvPr/>
        </p:nvSpPr>
        <p:spPr>
          <a:xfrm>
            <a:off x="739769" y="1707395"/>
            <a:ext cx="1944370" cy="2870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11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 decibels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equivalent 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 a desert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night.In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laboratory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treatmen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t,the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actual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2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lower than this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0" indent="5715" algn="l" rtl="0" eaLnBrk="0">
              <a:lnSpc>
                <a:spcPct val="102000"/>
              </a:lnSpc>
              <a:spcBef>
                <a:spcPts val="180"/>
              </a:spcBef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Small            yalue paximum value.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       3HO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S6.9</a:t>
            </a:r>
            <a:r>
              <a:rPr sz="6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S5.0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00100" algn="l" rtl="0" eaLnBrk="0">
              <a:lnSpc>
                <a:spcPct val="81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0" name="picture 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41024" y="3806808"/>
            <a:ext cx="101585" cy="85039"/>
          </a:xfrm>
          <a:prstGeom prst="rect">
            <a:avLst/>
          </a:prstGeom>
        </p:spPr>
      </p:pic>
      <p:pic>
        <p:nvPicPr>
          <p:cNvPr id="212" name="picture 2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54233" y="3731631"/>
            <a:ext cx="450885" cy="76123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1889142" y="1142124"/>
            <a:ext cx="791844" cy="453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34dB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Average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decibe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917563" y="1285663"/>
            <a:ext cx="693419" cy="249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Sound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3725" y="1317625"/>
            <a:ext cx="3683000" cy="3092450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803257" y="1446406"/>
            <a:ext cx="2127250" cy="1100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1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alloy  self-locking  drillbit  clamp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,whch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stabilize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prevents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10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falling.The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reaches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2200r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ts val="695"/>
              </a:lnSpc>
              <a:spcBef>
                <a:spcPts val="68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rewed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spir the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souroe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ts val="695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creacorumhe eauty of 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materal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94000"/>
              </a:lnSpc>
              <a:spcBef>
                <a:spcPts val="4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prmtive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ormthe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ts val="72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shackesand</a:t>
            </a:r>
            <a:r>
              <a:rPr sz="5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then</a:t>
            </a:r>
            <a:r>
              <a:rPr sz="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wartain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99000"/>
              </a:lnSpc>
              <a:spcBef>
                <a:spcPts val="4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state of harmony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2" name="picture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6782" y="2644780"/>
            <a:ext cx="1073152" cy="1390643"/>
          </a:xfrm>
          <a:prstGeom prst="rect">
            <a:avLst/>
          </a:prstGeom>
        </p:spPr>
      </p:pic>
      <p:sp>
        <p:nvSpPr>
          <p:cNvPr id="224" name="textbox 224"/>
          <p:cNvSpPr/>
          <p:nvPr/>
        </p:nvSpPr>
        <p:spPr>
          <a:xfrm>
            <a:off x="1901822" y="4202244"/>
            <a:ext cx="215582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Imported    clamp    head,easy    installation,st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able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 </a:t>
            </a:r>
            <a:r>
              <a:rPr sz="500" kern="0" spc="10" dirty="0">
                <a:solidFill>
                  <a:srgbClr val="1F5A7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  loose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6" name="picture 2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52557" y="4187820"/>
            <a:ext cx="342924" cy="22225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2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92125" y="565150"/>
            <a:ext cx="3886200" cy="4597400"/>
          </a:xfrm>
          <a:prstGeom prst="rect">
            <a:avLst/>
          </a:prstGeom>
        </p:spPr>
      </p:pic>
      <p:pic>
        <p:nvPicPr>
          <p:cNvPr id="230" name="picture 2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16182" y="3359127"/>
            <a:ext cx="1016007" cy="1270031"/>
          </a:xfrm>
          <a:prstGeom prst="rect">
            <a:avLst/>
          </a:prstGeom>
        </p:spPr>
      </p:pic>
      <p:pic>
        <p:nvPicPr>
          <p:cNvPr id="232" name="picture 2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44632" y="2463784"/>
            <a:ext cx="1009634" cy="946144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549260" y="4286388"/>
            <a:ext cx="784859" cy="850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Centrifugal    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gitator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20"/>
              </a:lnSpc>
              <a:spcBef>
                <a:spcPts val="8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length:400mm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         blade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diameter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90mm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3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diameter:8mm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  <a:spcBef>
                <a:spcPts val="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33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    blades     open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with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increasing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speed,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8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      for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narrow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  <a:spcBef>
                <a:spcPts val="10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mouth      round      bo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ttles      and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0"/>
              </a:lnSpc>
              <a:spcBef>
                <a:spcPts val="0"/>
              </a:spcBef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549260" y="4991193"/>
            <a:ext cx="721359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high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549260" y="4693289"/>
            <a:ext cx="701040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                Applicato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n:The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549260" y="2552847"/>
            <a:ext cx="1775460" cy="1618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  type  mixing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3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   length:400mm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3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70000"/>
              </a:lnSpc>
              <a:spcBef>
                <a:spcPts val="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ameteY58mm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40"/>
              </a:lnSpc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85"/>
              </a:lnSpc>
              <a:spcBef>
                <a:spcPts val="95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0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Application:Mild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formance,moderate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 u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ts val="545"/>
              </a:lnSpc>
              <a:spcBef>
                <a:spcPts val="12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    line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agitator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ts val="545"/>
              </a:lnSpc>
              <a:spcBef>
                <a:spcPts val="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length:400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ts val="545"/>
              </a:lnSpc>
              <a:spcBef>
                <a:spcPts val="3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diameter:60mm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ct val="132000"/>
              </a:lnSpc>
              <a:spcBef>
                <a:spcPts val="12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         rod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diameter:8mm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material:316    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ts val="545"/>
              </a:lnSpc>
              <a:spcBef>
                <a:spcPts val="4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              applica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tion:low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ts val="545"/>
              </a:lnSpc>
              <a:spcBef>
                <a:spcPts val="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viscosity         medium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mixing.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ct val="124000"/>
              </a:lnSpc>
              <a:spcBef>
                <a:spcPts val="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2" name="picture 2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92125" y="3365518"/>
            <a:ext cx="1981184" cy="1797031"/>
          </a:xfrm>
          <a:prstGeom prst="rect">
            <a:avLst/>
          </a:prstGeom>
        </p:spPr>
      </p:pic>
      <p:sp>
        <p:nvSpPr>
          <p:cNvPr id="244" name="textbox 244"/>
          <p:cNvSpPr/>
          <p:nvPr/>
        </p:nvSpPr>
        <p:spPr>
          <a:xfrm>
            <a:off x="2473317" y="2552847"/>
            <a:ext cx="1835785" cy="16376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9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 type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3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ength:350mm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      blade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3025" algn="l" rtl="0" eaLnBrk="0">
              <a:lnSpc>
                <a:spcPts val="1255"/>
              </a:lnSpc>
              <a:tabLst>
                <a:tab pos="80010" algn="l"/>
              </a:tabLst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600" kern="0" spc="-2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400" kern="0" spc="-20" baseline="16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400" kern="0" spc="-20" baseline="-5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400" kern="0" spc="-20" baseline="-5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400" kern="0" spc="-20" baseline="-5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l: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600" kern="0" spc="15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600" baseline="3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12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             Applic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ation: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Mild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ce,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  <a:spcBef>
                <a:spcPts val="26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3615" algn="l" rtl="0" eaLnBrk="0">
              <a:lnSpc>
                <a:spcPct val="110000"/>
              </a:lnSpc>
              <a:spcBef>
                <a:spcPts val="120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 agitator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length:350mm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4250" indent="107950" algn="l" rtl="0" eaLnBrk="0">
              <a:lnSpc>
                <a:spcPct val="104000"/>
              </a:lnSpc>
              <a:spcBef>
                <a:spcPts val="26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xing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 diameter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     rod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181100" algn="l" rtl="0" eaLnBrk="0">
              <a:lnSpc>
                <a:spcPts val="1020"/>
              </a:lnSpc>
              <a:spcBef>
                <a:spcPts val="16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ial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0"/>
              </a:lnSpc>
              <a:spcBef>
                <a:spcPts val="11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Aels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Mxing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oflow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4250" algn="l" rtl="0" eaLnBrk="0">
              <a:lnSpc>
                <a:spcPts val="53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2940827" y="2960754"/>
            <a:ext cx="151129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PTFE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8" name="textbox 248"/>
          <p:cNvSpPr/>
          <p:nvPr/>
        </p:nvSpPr>
        <p:spPr>
          <a:xfrm>
            <a:off x="2925694" y="2893539"/>
            <a:ext cx="184150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0" name="textbox 250"/>
          <p:cNvSpPr/>
          <p:nvPr/>
        </p:nvSpPr>
        <p:spPr>
          <a:xfrm>
            <a:off x="2875396" y="2960754"/>
            <a:ext cx="61594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ia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2" name="textbox 252"/>
          <p:cNvSpPr/>
          <p:nvPr/>
        </p:nvSpPr>
        <p:spPr>
          <a:xfrm>
            <a:off x="2875781" y="2892307"/>
            <a:ext cx="78105" cy="93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54" name="picture 2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833020" y="2882388"/>
            <a:ext cx="39644" cy="126733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769641" y="2873854"/>
            <a:ext cx="55631" cy="135268"/>
          </a:xfrm>
          <a:prstGeom prst="rect">
            <a:avLst/>
          </a:prstGeom>
        </p:spPr>
      </p:pic>
      <p:sp>
        <p:nvSpPr>
          <p:cNvPr id="258" name="textbox 258"/>
          <p:cNvSpPr/>
          <p:nvPr/>
        </p:nvSpPr>
        <p:spPr>
          <a:xfrm>
            <a:off x="2746009" y="2960754"/>
            <a:ext cx="64135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0" name="textbox 260"/>
          <p:cNvSpPr/>
          <p:nvPr/>
        </p:nvSpPr>
        <p:spPr>
          <a:xfrm>
            <a:off x="2705588" y="2906008"/>
            <a:ext cx="86360" cy="80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2" name="textbox 262"/>
          <p:cNvSpPr/>
          <p:nvPr/>
        </p:nvSpPr>
        <p:spPr>
          <a:xfrm>
            <a:off x="2706515" y="2836940"/>
            <a:ext cx="93980" cy="102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4" name="textbox 264"/>
          <p:cNvSpPr/>
          <p:nvPr/>
        </p:nvSpPr>
        <p:spPr>
          <a:xfrm>
            <a:off x="2546008" y="2892307"/>
            <a:ext cx="160020" cy="958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2559752" y="2852841"/>
            <a:ext cx="166370" cy="72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meter: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8" name="textbox 268"/>
          <p:cNvSpPr/>
          <p:nvPr/>
        </p:nvSpPr>
        <p:spPr>
          <a:xfrm>
            <a:off x="2473317" y="2945675"/>
            <a:ext cx="93980" cy="102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2473317" y="2892307"/>
            <a:ext cx="81280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2" name="textbox 272"/>
          <p:cNvSpPr/>
          <p:nvPr/>
        </p:nvSpPr>
        <p:spPr>
          <a:xfrm>
            <a:off x="2473317" y="2836940"/>
            <a:ext cx="9143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74" name="picture 2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422517" y="1562096"/>
            <a:ext cx="1016007" cy="927111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241689" y="2463784"/>
            <a:ext cx="1136635" cy="901733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92125" y="1562096"/>
            <a:ext cx="1003300" cy="965224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1482725" y="1644814"/>
            <a:ext cx="1249680" cy="751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 blad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  agitator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length:400mm,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 diameter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2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50mm,mixing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3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diameter:8mm,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  <a:spcBef>
                <a:spcPts val="5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316       stainles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steel,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7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application:s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tandard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  <a:spcBef>
                <a:spcPts val="5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award,medium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for high-speed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2" name="picture 28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394067" y="4267206"/>
            <a:ext cx="984257" cy="895343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3438533" y="1625735"/>
            <a:ext cx="892175" cy="763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110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bladed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itator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length:350mm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545"/>
              </a:lnSpc>
              <a:spcBef>
                <a:spcPts val="21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545"/>
              </a:lnSpc>
              <a:spcBef>
                <a:spcPts val="10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0200" algn="l" rtl="0" eaLnBrk="0">
              <a:lnSpc>
                <a:spcPts val="540"/>
              </a:lnSpc>
              <a:spcBef>
                <a:spcPts val="30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TE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8415" algn="l" rtl="0" eaLnBrk="0">
              <a:lnSpc>
                <a:spcPts val="340"/>
              </a:lnSpc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</a:t>
            </a: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14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Application:Sta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ndard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110000"/>
              </a:lnSpc>
              <a:spcBef>
                <a:spcPts val="3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     blade,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2517775" y="4273699"/>
            <a:ext cx="784859" cy="8756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Centrifuga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3000"/>
              </a:lnSpc>
              <a:spcBef>
                <a:spcPts val="7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length: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3355" algn="l" rtl="0" eaLnBrk="0">
              <a:lnSpc>
                <a:spcPts val="910"/>
              </a:lnSpc>
              <a:spcBef>
                <a:spcPts val="115"/>
              </a:spcBef>
              <a:tabLst>
                <a:tab pos="179070" algn="l"/>
              </a:tabLst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8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eter</a:t>
            </a:r>
            <a:r>
              <a:rPr sz="500" kern="0" spc="0" baseline="9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800" kern="0" spc="-2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800" kern="0" spc="-2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-2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2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endParaRPr sz="800" baseline="-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diameter:8mm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95"/>
              </a:lnSpc>
              <a:spcBef>
                <a:spcPts val="98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blades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8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increasing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speed,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3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      for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narrow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  <a:spcBef>
                <a:spcPts val="5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mouth      round      bo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ttles      and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0"/>
              </a:lnSpc>
              <a:spcBef>
                <a:spcPts val="5"/>
              </a:spcBef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8" name="textbox 288"/>
          <p:cNvSpPr/>
          <p:nvPr/>
        </p:nvSpPr>
        <p:spPr>
          <a:xfrm>
            <a:off x="3130094" y="4499748"/>
            <a:ext cx="62230" cy="80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3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0" name="textbox 290"/>
          <p:cNvSpPr/>
          <p:nvPr/>
        </p:nvSpPr>
        <p:spPr>
          <a:xfrm>
            <a:off x="3140439" y="4428910"/>
            <a:ext cx="80644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3056756" y="4485763"/>
            <a:ext cx="81914" cy="94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3067710" y="4428910"/>
            <a:ext cx="9016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6" name="textbox 296"/>
          <p:cNvSpPr/>
          <p:nvPr/>
        </p:nvSpPr>
        <p:spPr>
          <a:xfrm>
            <a:off x="2868881" y="4463946"/>
            <a:ext cx="12572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8" name="textbox 298"/>
          <p:cNvSpPr/>
          <p:nvPr/>
        </p:nvSpPr>
        <p:spPr>
          <a:xfrm>
            <a:off x="2908239" y="4443454"/>
            <a:ext cx="90169" cy="71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0" name="picture 30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866893" y="4456154"/>
            <a:ext cx="45407" cy="115799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2517775" y="4463946"/>
            <a:ext cx="18415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2517775" y="4428910"/>
            <a:ext cx="19303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350mm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6" name="textbox 306"/>
          <p:cNvSpPr/>
          <p:nvPr/>
        </p:nvSpPr>
        <p:spPr>
          <a:xfrm>
            <a:off x="1482725" y="799651"/>
            <a:ext cx="1267460" cy="440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0" indent="5715" algn="l" rtl="0" eaLnBrk="0">
              <a:lnSpc>
                <a:spcPct val="107000"/>
              </a:lnSpc>
            </a:pPr>
            <a:r>
              <a:rPr sz="700" kern="0" spc="20" dirty="0">
                <a:solidFill>
                  <a:srgbClr val="3F63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700" kern="0" spc="110" dirty="0">
                <a:solidFill>
                  <a:srgbClr val="3F63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3F63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</a:t>
            </a:r>
            <a:r>
              <a:rPr sz="700" kern="0" spc="10" dirty="0">
                <a:solidFill>
                  <a:srgbClr val="3F63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kern="0" spc="0" dirty="0">
                <a:solidFill>
                  <a:srgbClr val="3F63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3F63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Seection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7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8" name="textbox 308"/>
          <p:cNvSpPr/>
          <p:nvPr/>
        </p:nvSpPr>
        <p:spPr>
          <a:xfrm>
            <a:off x="2517775" y="4597541"/>
            <a:ext cx="741680" cy="172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Material:P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TFE coating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ApplicationThe  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two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0" name="textbox 310"/>
          <p:cNvSpPr/>
          <p:nvPr/>
        </p:nvSpPr>
        <p:spPr>
          <a:xfrm>
            <a:off x="549260" y="2890852"/>
            <a:ext cx="465455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35"/>
              </a:lnSpc>
            </a:pPr>
            <a:r>
              <a:rPr sz="400" kern="0" spc="-10" baseline="-3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2" name="textbox 312"/>
          <p:cNvSpPr/>
          <p:nvPr/>
        </p:nvSpPr>
        <p:spPr>
          <a:xfrm>
            <a:off x="2517775" y="4991193"/>
            <a:ext cx="721359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high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3444867" y="1909779"/>
            <a:ext cx="245109" cy="69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40"/>
              </a:lnSpc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diameter:65mm</a:t>
            </a: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6" name="textbox 316"/>
          <p:cNvSpPr/>
          <p:nvPr/>
        </p:nvSpPr>
        <p:spPr>
          <a:xfrm>
            <a:off x="3444867" y="3821103"/>
            <a:ext cx="227329" cy="69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40"/>
              </a:lnSpc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diameter:8mm</a:t>
            </a: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8424</Words>
  <Application>WPS 演示</Application>
  <PresentationFormat/>
  <Paragraphs>640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Wingdings</vt:lpstr>
      <vt:lpstr>Arial</vt:lpstr>
      <vt:lpstr>Times New Roman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2025-04-24T08:11:50Z</dcterms:created>
  <dcterms:modified xsi:type="dcterms:W3CDTF">2025-04-24T08:11:50Z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2025-04-24T16:04:07Z</vt:filetime>
  </property>
  <property fmtid="{D5CDD505-2E9C-101B-9397-08002B2CF9AE}" pid="4" name="UsrData">
    <vt:lpwstr>6809f072f76c49001f2f0942wl</vt:lpwstr>
  </property>
  <property fmtid="{D5CDD505-2E9C-101B-9397-08002B2CF9AE}" pid="5" name="ICV">
    <vt:lpwstr>B3116A1AC8004375997C85C99C9D6589_12</vt:lpwstr>
  </property>
  <property fmtid="{D5CDD505-2E9C-101B-9397-08002B2CF9AE}" pid="6" name="KSOProductBuildVer">
    <vt:lpwstr>2052-12.1.0.20784</vt:lpwstr>
  </property>
</Properties>
</file>