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3873500" cy="45910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520700"/>
            <a:ext cx="3867150" cy="354965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9540" y="714010"/>
            <a:ext cx="3142614" cy="30181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53465" algn="l" rtl="0" eaLnBrk="0">
              <a:lnSpc>
                <a:spcPts val="102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 LAMPGood products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53465" algn="l" rtl="0" eaLnBrk="0">
              <a:lnSpc>
                <a:spcPts val="1020"/>
              </a:lnSpc>
              <a:spcBef>
                <a:spcPts val="8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pursuit</a:t>
            </a:r>
            <a:r>
              <a:rPr sz="7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tails:natural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53465" algn="l" rtl="0" eaLnBrk="0">
              <a:lnSpc>
                <a:spcPts val="1020"/>
              </a:lnSpc>
              <a:spcBef>
                <a:spcPts val="120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light,noscreen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flickering,nor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adiation.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915" algn="l" rtl="0" eaLnBrk="0">
              <a:lnSpc>
                <a:spcPct val="85000"/>
              </a:lnSpc>
              <a:spcBef>
                <a:spcPts val="220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Drive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101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drive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motoradopts</a:t>
            </a:r>
            <a:r>
              <a:rPr sz="7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miniature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 with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ts val="1040"/>
              </a:lnSpc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output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powerand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ct</a:t>
            </a: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structure.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4925" y="844550"/>
            <a:ext cx="3803650" cy="2901950"/>
          </a:xfrm>
          <a:prstGeom prst="rect">
            <a:avLst/>
          </a:prstGeom>
        </p:spPr>
      </p:pic>
      <p:sp>
        <p:nvSpPr>
          <p:cNvPr id="10" name="textbox 10"/>
          <p:cNvSpPr/>
          <p:nvPr/>
        </p:nvSpPr>
        <p:spPr>
          <a:xfrm>
            <a:off x="47633" y="1065203"/>
            <a:ext cx="2292350" cy="596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algn="l" rtl="0" eaLnBrk="0">
              <a:lnSpc>
                <a:spcPct val="8600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r>
              <a:rPr sz="7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Panel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15"/>
              </a:lnSpc>
              <a:spcBef>
                <a:spcPts val="104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   adopting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high-spe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regulating   system,the    speed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4000"/>
              </a:lnSpc>
              <a:spcBef>
                <a:spcPts val="13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measurement   adopts    electronic   circuits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and    presents   clear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   display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.It    is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convenient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use.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2098675" y="3064833"/>
            <a:ext cx="1223010" cy="246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69950" algn="l" rtl="0" eaLnBrk="0">
              <a:lnSpc>
                <a:spcPts val="475"/>
              </a:lnSpc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Wnd</a:t>
            </a:r>
            <a:r>
              <a:rPr sz="3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aln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thewnd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Wance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1412877" y="3124553"/>
            <a:ext cx="598805" cy="267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0"/>
              </a:lnSpc>
            </a:pPr>
            <a:r>
              <a:rPr sz="1400" kern="0" spc="-70" dirty="0">
                <a:solidFill>
                  <a:srgbClr val="D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B.8.Day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536592" y="3149752"/>
            <a:ext cx="666115" cy="233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4000"/>
              </a:lnSpc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Shudan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spee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homogenizer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 18"/>
          <p:cNvSpPr/>
          <p:nvPr/>
        </p:nvSpPr>
        <p:spPr>
          <a:xfrm>
            <a:off x="0" y="952500"/>
            <a:ext cx="3873500" cy="2686050"/>
          </a:xfrm>
          <a:prstGeom prst="rect">
            <a:avLst/>
          </a:prstGeom>
          <a:solidFill>
            <a:srgbClr val="E4E3E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511284" y="2051040"/>
            <a:ext cx="2324100" cy="1587509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76246" y="1320811"/>
            <a:ext cx="863596" cy="1930383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1581167" y="987080"/>
            <a:ext cx="2150110" cy="6235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marL="94615" indent="-6350" algn="l" rtl="0" eaLnBrk="0">
              <a:lnSpc>
                <a:spcPct val="109000"/>
              </a:lnSpc>
              <a:spcBef>
                <a:spcPts val="440"/>
              </a:spcBef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 steel homogenizer knife,T-shaped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0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lock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5000"/>
              </a:lnSpc>
              <a:spcBef>
                <a:spcPts val="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 stainless  steel  homogenizerknives  are  avalable  in  two  specificati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ons:12mm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and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18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mm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600" kern="0" spc="2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9050" y="361950"/>
            <a:ext cx="3835400" cy="38671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9845" y="1200146"/>
            <a:ext cx="3676659" cy="3276586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88890" y="1985011"/>
            <a:ext cx="3654425" cy="2505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45"/>
              </a:lnSpc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Adustment nut for el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evation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57200" algn="l" rtl="0" eaLnBrk="0">
              <a:lnSpc>
                <a:spcPts val="1225"/>
              </a:lnSpc>
              <a:spcBef>
                <a:spcPts val="27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stainlesste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elsupport,stanles stelhomogenizerknife,Ttype lock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950" algn="l" rtl="0" eaLnBrk="0">
              <a:lnSpc>
                <a:spcPct val="81000"/>
              </a:lnSpc>
              <a:spcBef>
                <a:spcPts val="130"/>
              </a:spcBef>
            </a:pPr>
            <a:r>
              <a:rPr sz="4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Anti-slip</a:t>
            </a:r>
            <a:r>
              <a:rPr sz="4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footrest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52700" indent="393700" algn="l" rtl="0" eaLnBrk="0">
              <a:lnSpc>
                <a:spcPct val="164000"/>
              </a:lnSpc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  control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knob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display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222252" y="325771"/>
            <a:ext cx="2011045" cy="246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8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 a</a:t>
            </a:r>
            <a:r>
              <a:rPr sz="18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nalysis</a:t>
            </a: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552465" y="1575408"/>
            <a:ext cx="1651635" cy="2927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Powercord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  <a:spcBef>
                <a:spcPts val="5"/>
              </a:spcBef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4013" y="647705"/>
            <a:ext cx="3276577" cy="44441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2863843" y="1579060"/>
            <a:ext cx="546734" cy="111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Drive</a:t>
            </a:r>
            <a:r>
              <a:rPr sz="7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3295634" y="844985"/>
            <a:ext cx="138429" cy="1657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0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SimHei" panose="02010609060101010101" charset="-122"/>
                <a:ea typeface="SimHei" panose="02010609060101010101" charset="-122"/>
                <a:cs typeface="SimHei" panose="02010609060101010101" charset="-122"/>
              </a:rPr>
              <a:t>//</a:t>
            </a:r>
            <a:endParaRPr sz="900" dirty="0">
              <a:latin typeface="SimHei" panose="02010609060101010101" charset="-122"/>
              <a:ea typeface="SimHei" panose="02010609060101010101" charset="-122"/>
              <a:cs typeface="SimHei" panose="0201060906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table 46"/>
          <p:cNvGraphicFramePr>
            <a:graphicFrameLocks noGrp="1"/>
          </p:cNvGraphicFramePr>
          <p:nvPr/>
        </p:nvGraphicFramePr>
        <p:xfrm>
          <a:off x="190491" y="768351"/>
          <a:ext cx="3429000" cy="1751965"/>
        </p:xfrm>
        <a:graphic>
          <a:graphicData uri="http://schemas.openxmlformats.org/drawingml/2006/table">
            <a:tbl>
              <a:tblPr/>
              <a:tblGrid>
                <a:gridCol w="1717675"/>
                <a:gridCol w="1711325"/>
              </a:tblGrid>
              <a:tr h="25654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58925" algn="l" rtl="0" eaLnBrk="0">
                        <a:lnSpc>
                          <a:spcPts val="870"/>
                        </a:lnSpc>
                      </a:pPr>
                      <a:r>
                        <a:rPr sz="7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List</a:t>
                      </a:r>
                      <a:r>
                        <a:rPr sz="7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69390" algn="l" rtl="0" eaLnBrk="0">
                        <a:lnSpc>
                          <a:spcPct val="77000"/>
                        </a:lnSpc>
                        <a:spcBef>
                          <a:spcPts val="175"/>
                        </a:spcBef>
                      </a:pPr>
                      <a:r>
                        <a:rPr sz="7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Instruments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DDC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DDC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8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Name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4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4370" algn="ctr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quantity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Mainframe(Homogenize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r)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One unit/One set/One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piec</a:t>
                      </a:r>
                      <a:r>
                        <a:rPr sz="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</a:t>
                      </a:r>
                      <a:endParaRPr sz="6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Power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cord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7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root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4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F18 Homogenizer Bl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1.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φ12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homogenizer</a:t>
                      </a:r>
                      <a:r>
                        <a:rPr sz="7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bl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ade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1.Put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T-typelock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1.Put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Product Instruction Man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ual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sz="7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copy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Cerificate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of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Conformit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,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Waranty</a:t>
                      </a: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Card</a:t>
                      </a:r>
                      <a:endParaRPr sz="7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1copy</a:t>
                      </a:r>
                      <a:endParaRPr sz="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8" name="textbox 48"/>
          <p:cNvSpPr/>
          <p:nvPr/>
        </p:nvSpPr>
        <p:spPr>
          <a:xfrm>
            <a:off x="155569" y="2980882"/>
            <a:ext cx="3289300" cy="8337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</a:t>
            </a:r>
            <a:r>
              <a:rPr sz="700" b="1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</a:t>
            </a:r>
            <a:r>
              <a:rPr sz="7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idle</a:t>
            </a:r>
            <a:r>
              <a:rPr sz="7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b="1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</a:t>
            </a:r>
            <a:r>
              <a:rPr sz="7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when</a:t>
            </a:r>
            <a:r>
              <a:rPr sz="700" b="1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</a:t>
            </a:r>
            <a:r>
              <a:rPr sz="7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7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turned</a:t>
            </a:r>
            <a:r>
              <a:rPr sz="700" b="1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0"/>
              </a:lnSpc>
              <a:spcBef>
                <a:spcPts val="355"/>
              </a:spcBef>
            </a:pP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cutting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tools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consumables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need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7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repaired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7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eplaced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50"/>
              </a:lnSpc>
              <a:spcBef>
                <a:spcPts val="47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3.After the work is completed,remove the cutting tools and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rinse them with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clean water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bef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ore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drying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them.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4000"/>
              </a:lnSpc>
            </a:pPr>
            <a:r>
              <a:rPr sz="7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Attention:Please be </a:t>
            </a:r>
            <a:r>
              <a:rPr sz="700" u="sng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cautious of safety wh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 the machine is</a:t>
            </a:r>
            <a:r>
              <a:rPr sz="7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running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speed.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155569" y="2601904"/>
            <a:ext cx="564515" cy="3219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39000"/>
              </a:lnSpc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Instrument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maintenanc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2" name="picture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28665" y="2663827"/>
            <a:ext cx="190514" cy="14603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1408</Words>
  <Application>WPS 演示</Application>
  <PresentationFormat/>
  <Paragraphs>108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Arial</vt:lpstr>
      <vt:lpstr>宋体</vt:lpstr>
      <vt:lpstr>Wingdings</vt:lpstr>
      <vt:lpstr>Arial</vt:lpstr>
      <vt:lpstr>SimHei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繁  缕.</cp:lastModifiedBy>
  <cp:revision>1</cp:revision>
  <dcterms:created xsi:type="dcterms:W3CDTF">2025-04-29T10:07:26Z</dcterms:created>
  <dcterms:modified xsi:type="dcterms:W3CDTF">2025-04-29T10:07:26Z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2025-04-29T18:04:55Z</vt:filetime>
  </property>
  <property fmtid="{D5CDD505-2E9C-101B-9397-08002B2CF9AE}" pid="4" name="UsrData">
    <vt:lpwstr>6810a446f76c49001f47245bwl</vt:lpwstr>
  </property>
  <property fmtid="{D5CDD505-2E9C-101B-9397-08002B2CF9AE}" pid="5" name="ICV">
    <vt:lpwstr>6FC1136FF32E49B49E8E3E7C69619BB6_12</vt:lpwstr>
  </property>
  <property fmtid="{D5CDD505-2E9C-101B-9397-08002B2CF9AE}" pid="6" name="KSOProductBuildVer">
    <vt:lpwstr>2052-12.1.0.20784</vt:lpwstr>
  </property>
</Properties>
</file>