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5543550" cy="46863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20779" y="1282686"/>
            <a:ext cx="3359161" cy="2933728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120791" y="1510777"/>
            <a:ext cx="1253489" cy="2259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165" algn="l" rtl="0" eaLnBrk="0">
              <a:lnSpc>
                <a:spcPts val="88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9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 the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bracket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ts val="885"/>
              </a:lnSpc>
              <a:spcBef>
                <a:spcPts val="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 slip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footrest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3419487" y="1539294"/>
            <a:ext cx="1057910" cy="267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015" algn="l" rtl="0" eaLnBrk="0">
              <a:lnSpc>
                <a:spcPct val="86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90"/>
              </a:spcBef>
            </a:pP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铅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aap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%9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menizer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342900" algn="l" rtl="0" eaLnBrk="0">
              <a:lnSpc>
                <a:spcPct val="17100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control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display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1235062" y="398625"/>
            <a:ext cx="3039110" cy="273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        analysis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  <a:spcBef>
                <a:spcPts val="5"/>
              </a:spcBef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2860668" y="1717065"/>
            <a:ext cx="231140" cy="2259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3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</a:t>
            </a:r>
            <a:r>
              <a:rPr sz="3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Jnne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5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0"/>
              </a:lnSpc>
            </a:pPr>
            <a:r>
              <a:rPr sz="200" kern="0" spc="30" dirty="0">
                <a:solidFill>
                  <a:srgbClr val="50405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至E</a:t>
            </a:r>
            <a:r>
              <a:rPr sz="200" kern="0" spc="20" dirty="0">
                <a:solidFill>
                  <a:srgbClr val="50405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00" kern="0" spc="30" dirty="0">
                <a:solidFill>
                  <a:srgbClr val="50405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单</a:t>
            </a:r>
            <a:endParaRPr sz="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1254131" y="852410"/>
            <a:ext cx="2860039" cy="1631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0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94000" algn="l" rtl="0" eaLnBrk="0">
              <a:lnSpc>
                <a:spcPct val="80000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II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60475" y="736581"/>
            <a:ext cx="2990853" cy="63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89000" y="698500"/>
            <a:ext cx="3765550" cy="32893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30348" y="1981195"/>
            <a:ext cx="2133598" cy="2006604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1035055" y="824165"/>
            <a:ext cx="3518534" cy="575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8000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speed drive</a:t>
            </a:r>
            <a:r>
              <a:rPr sz="14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             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carton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motor,stepless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tion,high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torque,high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power,stable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14400" y="669925"/>
            <a:ext cx="3714750" cy="334645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955797" y="2391471"/>
            <a:ext cx="2633345" cy="4216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12315" algn="l" rtl="0" eaLnBrk="0">
              <a:lnSpc>
                <a:spcPct val="90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Rlaoadheransl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atg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genizer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Gnsicentound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1100" algn="l" rtl="0" eaLnBrk="0">
              <a:lnSpc>
                <a:spcPct val="93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low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spee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high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spe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ed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838459" y="2522168"/>
            <a:ext cx="1657350" cy="123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6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10000 revolution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     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rotation.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path 28"/>
          <p:cNvSpPr/>
          <p:nvPr/>
        </p:nvSpPr>
        <p:spPr>
          <a:xfrm>
            <a:off x="968358" y="2254238"/>
            <a:ext cx="3632204" cy="660413"/>
          </a:xfrm>
          <a:custGeom>
            <a:avLst/>
            <a:gdLst/>
            <a:ahLst/>
            <a:cxnLst/>
            <a:rect l="0" t="0" r="0" b="0"/>
            <a:pathLst>
              <a:path w="5720" h="1040">
                <a:moveTo>
                  <a:pt x="5" y="5"/>
                </a:moveTo>
                <a:lnTo>
                  <a:pt x="5" y="875"/>
                </a:lnTo>
                <a:moveTo>
                  <a:pt x="5" y="5"/>
                </a:moveTo>
                <a:lnTo>
                  <a:pt x="1555" y="5"/>
                </a:lnTo>
                <a:moveTo>
                  <a:pt x="1555" y="5"/>
                </a:moveTo>
                <a:lnTo>
                  <a:pt x="1555" y="875"/>
                </a:lnTo>
                <a:moveTo>
                  <a:pt x="5" y="875"/>
                </a:moveTo>
                <a:lnTo>
                  <a:pt x="1555" y="875"/>
                </a:lnTo>
                <a:moveTo>
                  <a:pt x="1555" y="5"/>
                </a:moveTo>
                <a:lnTo>
                  <a:pt x="1555" y="225"/>
                </a:lnTo>
                <a:moveTo>
                  <a:pt x="1555" y="5"/>
                </a:moveTo>
                <a:lnTo>
                  <a:pt x="5715" y="5"/>
                </a:lnTo>
                <a:moveTo>
                  <a:pt x="5715" y="5"/>
                </a:moveTo>
                <a:lnTo>
                  <a:pt x="5715" y="225"/>
                </a:lnTo>
                <a:moveTo>
                  <a:pt x="1555" y="225"/>
                </a:moveTo>
                <a:lnTo>
                  <a:pt x="5715" y="225"/>
                </a:lnTo>
                <a:moveTo>
                  <a:pt x="1555" y="225"/>
                </a:moveTo>
                <a:lnTo>
                  <a:pt x="1555" y="875"/>
                </a:lnTo>
                <a:moveTo>
                  <a:pt x="1555" y="225"/>
                </a:moveTo>
                <a:lnTo>
                  <a:pt x="2885" y="225"/>
                </a:lnTo>
                <a:moveTo>
                  <a:pt x="2885" y="225"/>
                </a:moveTo>
                <a:lnTo>
                  <a:pt x="2885" y="875"/>
                </a:lnTo>
                <a:moveTo>
                  <a:pt x="1555" y="875"/>
                </a:moveTo>
                <a:lnTo>
                  <a:pt x="2885" y="875"/>
                </a:lnTo>
                <a:moveTo>
                  <a:pt x="2885" y="225"/>
                </a:moveTo>
                <a:lnTo>
                  <a:pt x="2885" y="565"/>
                </a:lnTo>
                <a:moveTo>
                  <a:pt x="2885" y="225"/>
                </a:moveTo>
                <a:lnTo>
                  <a:pt x="5715" y="225"/>
                </a:lnTo>
                <a:moveTo>
                  <a:pt x="5715" y="225"/>
                </a:moveTo>
                <a:lnTo>
                  <a:pt x="5715" y="565"/>
                </a:lnTo>
                <a:moveTo>
                  <a:pt x="2885" y="565"/>
                </a:moveTo>
                <a:lnTo>
                  <a:pt x="5715" y="565"/>
                </a:lnTo>
                <a:moveTo>
                  <a:pt x="2885" y="565"/>
                </a:moveTo>
                <a:lnTo>
                  <a:pt x="2885" y="875"/>
                </a:lnTo>
                <a:moveTo>
                  <a:pt x="2885" y="565"/>
                </a:moveTo>
                <a:lnTo>
                  <a:pt x="5715" y="565"/>
                </a:lnTo>
                <a:moveTo>
                  <a:pt x="5715" y="565"/>
                </a:moveTo>
                <a:lnTo>
                  <a:pt x="5715" y="875"/>
                </a:lnTo>
                <a:moveTo>
                  <a:pt x="2885" y="875"/>
                </a:moveTo>
                <a:lnTo>
                  <a:pt x="5715" y="875"/>
                </a:lnTo>
                <a:moveTo>
                  <a:pt x="5" y="875"/>
                </a:moveTo>
                <a:lnTo>
                  <a:pt x="5" y="1035"/>
                </a:lnTo>
                <a:moveTo>
                  <a:pt x="5" y="875"/>
                </a:moveTo>
                <a:lnTo>
                  <a:pt x="5715" y="875"/>
                </a:lnTo>
                <a:moveTo>
                  <a:pt x="5715" y="875"/>
                </a:moveTo>
                <a:lnTo>
                  <a:pt x="5715" y="1035"/>
                </a:lnTo>
                <a:moveTo>
                  <a:pt x="5" y="1035"/>
                </a:moveTo>
                <a:lnTo>
                  <a:pt x="5715" y="103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" name="textbox 30"/>
          <p:cNvSpPr/>
          <p:nvPr/>
        </p:nvSpPr>
        <p:spPr>
          <a:xfrm>
            <a:off x="1600184" y="886935"/>
            <a:ext cx="2950210" cy="621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control</a:t>
            </a:r>
            <a:r>
              <a:rPr sz="17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r>
              <a:rPr sz="1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0" algn="l" rtl="0" eaLnBrk="0">
              <a:lnSpc>
                <a:spcPts val="116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speed,intuitive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971537" y="2454953"/>
            <a:ext cx="900430" cy="266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Digital high-speed h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omd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9050" algn="l" rtl="0" eaLnBrk="0">
              <a:lnSpc>
                <a:spcPts val="13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High speed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homogen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izer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3962393" y="2537412"/>
            <a:ext cx="692150" cy="958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High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timel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3854443" y="2193875"/>
            <a:ext cx="151129" cy="8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TiDs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1768462" y="1047767"/>
            <a:ext cx="2019325" cy="2882885"/>
            <a:chOff x="0" y="0"/>
            <a:chExt cx="2019325" cy="2882885"/>
          </a:xfrm>
        </p:grpSpPr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2019325" cy="2882885"/>
            </a:xfrm>
            <a:prstGeom prst="rect">
              <a:avLst/>
            </a:prstGeom>
          </p:spPr>
        </p:pic>
        <p:sp>
          <p:nvSpPr>
            <p:cNvPr id="40" name="textbox 40"/>
            <p:cNvSpPr/>
            <p:nvPr/>
          </p:nvSpPr>
          <p:spPr>
            <a:xfrm>
              <a:off x="-12700" y="-12700"/>
              <a:ext cx="2045335" cy="29343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58850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600" kern="0" spc="0" baseline="4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n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</a:t>
              </a:r>
              <a:r>
                <a:rPr sz="600" kern="0" spc="0" baseline="4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se</a:t>
              </a: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</a:t>
              </a:r>
              <a:r>
                <a:rPr sz="900" kern="0" spc="0" dirty="0">
                  <a:solidFill>
                    <a:srgbClr val="D0405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89</a:t>
              </a:r>
              <a:endParaRPr sz="9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9519" y="441321"/>
          <a:ext cx="5441950" cy="4114165"/>
        </p:xfrm>
        <a:graphic>
          <a:graphicData uri="http://schemas.openxmlformats.org/drawingml/2006/table">
            <a:tbl>
              <a:tblPr/>
              <a:tblGrid>
                <a:gridCol w="2276475"/>
                <a:gridCol w="3165475"/>
              </a:tblGrid>
              <a:tr h="352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377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95400" algn="l" rtl="0" eaLnBrk="0">
                        <a:lnSpc>
                          <a:spcPct val="78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SN-FJ200-S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97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voltage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AC220V/50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662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 W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2250" algn="l" rtl="0" eaLnBrk="0">
                        <a:lnSpc>
                          <a:spcPts val="112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6925" algn="l" rtl="0" eaLnBrk="0">
                        <a:lnSpc>
                          <a:spcPct val="93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ode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239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LED</a:t>
                      </a:r>
                      <a:r>
                        <a:rPr sz="9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digital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tube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80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 range</a:t>
                      </a: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493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φ12:300-23000;φ18:300-20000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6725" algn="l" rtl="0" eaLnBrk="0">
                        <a:lnSpc>
                          <a:spcPct val="92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stirring amount(H2O)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225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3075" algn="l" rtl="0" eaLnBrk="0">
                        <a:lnSpc>
                          <a:spcPct val="92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Suggested mixing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amount(HO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)ml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225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9775" algn="l" rtl="0" eaLnBrk="0">
                        <a:lnSpc>
                          <a:spcPct val="92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Lifting me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thod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586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hand move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ment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0875" algn="l" rtl="0" eaLnBrk="0">
                        <a:lnSpc>
                          <a:spcPct val="92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Lifting</a:t>
                      </a:r>
                      <a:r>
                        <a:rPr sz="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stroke mm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225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344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9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616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Carbon brush m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51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225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7.5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8025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mm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63650" algn="l" rtl="0" eaLnBrk="0"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210*290*500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" name="textbox 44"/>
          <p:cNvSpPr/>
          <p:nvPr/>
        </p:nvSpPr>
        <p:spPr>
          <a:xfrm>
            <a:off x="50773" y="63498"/>
            <a:ext cx="116522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table 46"/>
          <p:cNvGraphicFramePr>
            <a:graphicFrameLocks noGrp="1"/>
          </p:cNvGraphicFramePr>
          <p:nvPr/>
        </p:nvGraphicFramePr>
        <p:xfrm>
          <a:off x="1079512" y="838188"/>
          <a:ext cx="3352165" cy="1924050"/>
        </p:xfrm>
        <a:graphic>
          <a:graphicData uri="http://schemas.openxmlformats.org/drawingml/2006/table">
            <a:tbl>
              <a:tblPr/>
              <a:tblGrid>
                <a:gridCol w="727075"/>
                <a:gridCol w="1663064"/>
                <a:gridCol w="962025"/>
              </a:tblGrid>
              <a:tr h="2508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7790" algn="l" rtl="0" eaLnBrk="0">
                        <a:lnSpc>
                          <a:spcPts val="112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900" kern="0" spc="1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List</a:t>
                      </a:r>
                      <a:endParaRPr sz="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EDC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EDC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EDC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Serial Number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0" algn="l" rtl="0" eaLnBrk="0">
                        <a:lnSpc>
                          <a:spcPts val="385"/>
                        </a:lnSpc>
                        <a:spcBef>
                          <a:spcPts val="0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name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quantity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2000" algn="l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unit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ts val="675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3415" algn="l" rtl="0" eaLnBrk="0">
                        <a:lnSpc>
                          <a:spcPts val="605"/>
                        </a:lnSpc>
                        <a:spcBef>
                          <a:spcPts val="5"/>
                        </a:spcBef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5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 Homogenization Knife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ts val="675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 homogeneous knives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</a:t>
                      </a:r>
                      <a:r>
                        <a:rPr lang="en-US"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middle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 pie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261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T-shaped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ck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ts val="675"/>
                        </a:lnSpc>
                        <a:spcBef>
                          <a:spcPts val="5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3865" algn="l" rtl="0" eaLnBrk="0">
                        <a:lnSpc>
                          <a:spcPts val="605"/>
                        </a:lnSpc>
                        <a:spcBef>
                          <a:spcPts val="0"/>
                        </a:spcBef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operation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instructions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6075" algn="l" rtl="0" eaLnBrk="0">
                        <a:lnSpc>
                          <a:spcPts val="675"/>
                        </a:lnSpc>
                        <a:spcBef>
                          <a:spcPts val="0"/>
                        </a:spcBef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Certificate of conformity,warranty</a:t>
                      </a:r>
                      <a:r>
                        <a:rPr sz="5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</a:t>
                      </a:r>
                      <a:r>
                        <a:rPr lang="en-US"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endParaRPr lang="en-US" sz="5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8" name="textbox 48"/>
          <p:cNvSpPr/>
          <p:nvPr/>
        </p:nvSpPr>
        <p:spPr>
          <a:xfrm>
            <a:off x="1012837" y="2858880"/>
            <a:ext cx="3633470" cy="10077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-20" dirty="0">
                <a:solidFill>
                  <a:srgbClr val="102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maintenance&gt;&gt;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22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1.Do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idle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tup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445"/>
              </a:spcBef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2.The cutting tool is a vulnerab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 part that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needs to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repaired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49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3.After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finishing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work,remove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cutti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tools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rinse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them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water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00"/>
              </a:lnSpc>
            </a:pPr>
            <a:r>
              <a:rPr sz="700" kern="0" spc="-2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b="1" kern="0" spc="-2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ttention:Please pay attention to safety when the machine is</a:t>
            </a:r>
            <a:r>
              <a:rPr sz="700" b="1" kern="0" spc="7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2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running</a:t>
            </a:r>
            <a:r>
              <a:rPr sz="700" b="1" kern="0" spc="1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2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700" b="1" kern="0" spc="3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2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700" b="1" kern="0" spc="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-2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1660</Words>
  <Application>WPS 演示</Application>
  <PresentationFormat/>
  <Paragraphs>215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2025-04-29T10:43:53Z</dcterms:created>
  <dcterms:modified xsi:type="dcterms:W3CDTF">2025-04-29T10:43:53Z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2025-04-29T18:40:23Z</vt:filetime>
  </property>
  <property fmtid="{D5CDD505-2E9C-101B-9397-08002B2CF9AE}" pid="4" name="UsrData">
    <vt:lpwstr>6810ac96d632cb001f107921wl</vt:lpwstr>
  </property>
  <property fmtid="{D5CDD505-2E9C-101B-9397-08002B2CF9AE}" pid="5" name="ICV">
    <vt:lpwstr>58DC78819EEA4B5C882412598BE81625_12</vt:lpwstr>
  </property>
  <property fmtid="{D5CDD505-2E9C-101B-9397-08002B2CF9AE}" pid="6" name="KSOProductBuildVer">
    <vt:lpwstr>2052-12.1.0.20784</vt:lpwstr>
  </property>
</Properties>
</file>