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7" r:id="rId7"/>
  </p:sldIdLst>
  <p:sldSz cx="8851900" cy="56324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463800" y="841375"/>
            <a:ext cx="3924300" cy="39497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566670" y="915035"/>
            <a:ext cx="3717925" cy="146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Chain/Round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60"/>
              </a:lnSpc>
              <a:spcBef>
                <a:spcPts val="1315"/>
              </a:spcBef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 meth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ods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endParaRPr sz="1600" b="1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60"/>
              </a:lnSpc>
              <a:spcBef>
                <a:spcPts val="131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Inteograting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djepersion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stiring functions,the two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proceses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of disporsion</a:t>
            </a:r>
            <a:r>
              <a:rPr lang="en-US"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homogenization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complatod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1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</a:t>
            </a:r>
            <a:endParaRPr sz="8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428875" y="949325"/>
            <a:ext cx="399415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63825" y="203200"/>
            <a:ext cx="3524250" cy="522605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2847989" y="603548"/>
            <a:ext cx="2626360" cy="1036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600" b="1" kern="0" spc="-5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dig</a:t>
            </a:r>
            <a:r>
              <a:rPr sz="1600" b="1" kern="0" spc="-6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ital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395"/>
              </a:spcBef>
            </a:pP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multifunctional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415"/>
              </a:spcBef>
            </a:pPr>
            <a:r>
              <a:rPr sz="1600" b="1" kern="0" spc="-70" dirty="0">
                <a:solidFill>
                  <a:srgbClr val="2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" algn="l" rtl="0" eaLnBrk="0">
              <a:lnSpc>
                <a:spcPts val="1295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FS regular model/JFS variable frequency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3482988" y="1855935"/>
            <a:ext cx="1219200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800" kern="0" spc="1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Intolligont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800" kern="0" spc="10" baseline="-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</a:t>
            </a:r>
            <a:r>
              <a:rPr sz="800" kern="0" spc="0" baseline="-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-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800" baseline="-5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5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2701909" y="233314"/>
            <a:ext cx="1096010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5"/>
              </a:lnSpc>
            </a:pPr>
            <a:r>
              <a:rPr sz="1100" kern="0" spc="10" baseline="-150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+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 </a:t>
            </a:r>
            <a:r>
              <a:rPr sz="800" kern="0" spc="1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DISPERSION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800" baseline="19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2987690" y="1897069"/>
            <a:ext cx="457200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95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8851900" cy="563245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4870450" y="2762871"/>
            <a:ext cx="3429000" cy="2314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</a:t>
            </a:r>
            <a:r>
              <a:rPr sz="9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axis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91715" algn="l" rtl="0" eaLnBrk="0">
              <a:lnSpc>
                <a:spcPct val="84000"/>
              </a:lnSpc>
              <a:spcBef>
                <a:spcPts val="425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Column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99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Dispersed impeller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20950" algn="l" rtl="0" eaLnBrk="0">
              <a:lnSpc>
                <a:spcPts val="1975"/>
              </a:lnSpc>
              <a:spcBef>
                <a:spcPts val="157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retainer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6715" algn="l" rtl="0" eaLnBrk="0">
              <a:lnSpc>
                <a:spcPts val="1975"/>
              </a:lnSpc>
              <a:spcBef>
                <a:spcPts val="425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 cylinder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500"/>
              </a:lnSpc>
              <a:spcBef>
                <a:spcPts val="26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 spee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450874" y="270140"/>
            <a:ext cx="2741929" cy="208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500"/>
              </a:lnSpc>
            </a:pP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FS</a:t>
            </a:r>
            <a:r>
              <a:rPr sz="11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1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S-type</a:t>
            </a:r>
            <a:r>
              <a:rPr sz="11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disperser(square</a:t>
            </a:r>
            <a:r>
              <a:rPr sz="11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tube)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3415" algn="l" rtl="0" eaLnBrk="0">
              <a:lnSpc>
                <a:spcPts val="2075"/>
              </a:lnSpc>
              <a:spcBef>
                <a:spcPts val="430"/>
              </a:spcBef>
            </a:pPr>
            <a:r>
              <a:rPr sz="1400" b="1" kern="0" spc="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Chain</a:t>
            </a:r>
            <a:r>
              <a:rPr sz="1400" b="1" kern="0" spc="35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</a:t>
            </a:r>
            <a:r>
              <a:rPr sz="1400" b="1" kern="0" spc="27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</a:t>
            </a:r>
            <a:r>
              <a:rPr sz="1400" b="1" kern="0" spc="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926465" algn="l" rtl="0" eaLnBrk="0">
              <a:lnSpc>
                <a:spcPct val="157000"/>
              </a:lnSpc>
              <a:spcBef>
                <a:spcPts val="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4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carbon</a:t>
            </a:r>
            <a:r>
              <a:rPr sz="14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      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546120" y="3654761"/>
            <a:ext cx="3046095" cy="148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17115" algn="l" rtl="0" eaLnBrk="0">
              <a:lnSpc>
                <a:spcPts val="1975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retainer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75"/>
              </a:lnSpc>
              <a:spcBef>
                <a:spcPts val="425"/>
              </a:spcBef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 cylinder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500"/>
              </a:lnSpc>
              <a:spcBef>
                <a:spcPts val="16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govern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5340309" y="289178"/>
            <a:ext cx="2583179" cy="647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FS</a:t>
            </a:r>
            <a:r>
              <a:rPr sz="11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1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11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11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disperser</a:t>
            </a:r>
            <a:r>
              <a:rPr sz="11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(round</a:t>
            </a:r>
            <a:r>
              <a:rPr sz="11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7050" algn="l" rtl="0" eaLnBrk="0">
              <a:lnSpc>
                <a:spcPts val="1500"/>
              </a:lnSpc>
            </a:pPr>
            <a:r>
              <a:rPr sz="11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</a:t>
            </a:r>
            <a:r>
              <a:rPr sz="1100" kern="0" spc="4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1100" kern="0" spc="8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</a:t>
            </a:r>
            <a:r>
              <a:rPr sz="1100" kern="0" spc="4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-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177792" y="2934323"/>
            <a:ext cx="866775" cy="603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</a:t>
            </a:r>
            <a:r>
              <a:rPr sz="9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axis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Dispersed impeller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5118126" y="1540512"/>
            <a:ext cx="558800" cy="627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3000"/>
              </a:lnSpc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5"/>
              </a:spcBef>
            </a:pP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7219922" y="1623028"/>
            <a:ext cx="1136014" cy="201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carbon</a:t>
            </a:r>
            <a:r>
              <a:rPr sz="14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463796" y="3214688"/>
            <a:ext cx="650875" cy="204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Column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438127" y="1559265"/>
            <a:ext cx="361315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75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 112"/>
          <p:cNvSpPr/>
          <p:nvPr/>
        </p:nvSpPr>
        <p:spPr>
          <a:xfrm>
            <a:off x="2578100" y="1419225"/>
            <a:ext cx="3695700" cy="2794000"/>
          </a:xfrm>
          <a:prstGeom prst="rect">
            <a:avLst/>
          </a:prstGeom>
          <a:solidFill>
            <a:srgbClr val="29499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4" name="textbox 114"/>
          <p:cNvSpPr/>
          <p:nvPr/>
        </p:nvSpPr>
        <p:spPr>
          <a:xfrm>
            <a:off x="2622535" y="1682579"/>
            <a:ext cx="3621404" cy="1724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0" algn="l" rtl="0" eaLnBrk="0">
              <a:lnSpc>
                <a:spcPct val="84000"/>
              </a:lnSpc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Usage and</a:t>
            </a:r>
            <a:r>
              <a:rPr sz="11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210"/>
              </a:spcBef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1.When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using,fix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selecte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grinding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dispersing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impeller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shaft.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650"/>
              </a:spcBef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2.Tighten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bolt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ro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tary   motor,adjust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height   position   of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shaft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container,clamp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seat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container,put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con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tainer   lid.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340"/>
              </a:spcBef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3.Before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turning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wer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switch,it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necessary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minimum,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wait</a:t>
            </a:r>
            <a:r>
              <a:rPr sz="7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until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initialization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controller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completed,the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115"/>
              </a:spcBef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0.0,and</a:t>
            </a:r>
            <a:r>
              <a:rPr sz="7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then</a:t>
            </a:r>
            <a:r>
              <a:rPr sz="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r>
              <a:rPr sz="7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required</a:t>
            </a:r>
            <a:r>
              <a:rPr sz="7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sped.When</a:t>
            </a:r>
            <a:r>
              <a:rPr sz="7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greater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4000r/min,it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advisable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7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empty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1404</Words>
  <Application>WPS 演示</Application>
  <PresentationFormat/>
  <Paragraphs>79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2025-05-06T04:07:24Z</dcterms:created>
  <dcterms:modified xsi:type="dcterms:W3CDTF">2025-05-06T04:07:24Z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2025-05-06T12:02:45Z</vt:filetime>
  </property>
  <property fmtid="{D5CDD505-2E9C-101B-9397-08002B2CF9AE}" pid="4" name="UsrData">
    <vt:lpwstr>681989e0d632cb001f2000bdwl</vt:lpwstr>
  </property>
  <property fmtid="{D5CDD505-2E9C-101B-9397-08002B2CF9AE}" pid="5" name="ICV">
    <vt:lpwstr>CCEF406FAE68491D9F545ADF74413DDC_12</vt:lpwstr>
  </property>
  <property fmtid="{D5CDD505-2E9C-101B-9397-08002B2CF9AE}" pid="6" name="KSOProductBuildVer">
    <vt:lpwstr>2052-12.1.0.20784</vt:lpwstr>
  </property>
</Properties>
</file>