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5842000" cy="56578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0025" y="111125"/>
            <a:ext cx="5441950" cy="54356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3254353" y="1225130"/>
            <a:ext cx="2178685" cy="3918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9250" algn="l" rtl="0" eaLnBrk="0">
              <a:lnSpc>
                <a:spcPct val="81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d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etails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7100" algn="l" rtl="0" eaLnBrk="0">
              <a:lnSpc>
                <a:spcPts val="635"/>
              </a:lnSpc>
              <a:spcBef>
                <a:spcPts val="920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●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●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●</a:t>
            </a: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463550" algn="l" rtl="0" eaLnBrk="0">
              <a:lnSpc>
                <a:spcPts val="1020"/>
              </a:lnSpc>
              <a:spcBef>
                <a:spcPts val="65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attention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2050" algn="l" rtl="0" eaLnBrk="0">
              <a:lnSpc>
                <a:spcPts val="1020"/>
              </a:lnSpc>
              <a:spcBef>
                <a:spcPts val="215"/>
              </a:spcBef>
            </a:pPr>
            <a:r>
              <a:rPr sz="700" kern="0" spc="-20" dirty="0">
                <a:solidFill>
                  <a:srgbClr val="A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23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6-speed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   shift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0" algn="l" rtl="0" eaLnBrk="0">
              <a:lnSpc>
                <a:spcPct val="126000"/>
              </a:lnSpc>
              <a:spcBef>
                <a:spcPts val="58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Just   by   gently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turningit,you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0" algn="l" rtl="0" eaLnBrk="0">
              <a:lnSpc>
                <a:spcPts val="750"/>
              </a:lnSpc>
              <a:spcBef>
                <a:spcPts val="8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kly.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2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Self-developed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"Square Clamp"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00"/>
              </a:lnSpc>
              <a:spcBef>
                <a:spcPts val="4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 chuck,with user-frien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15"/>
              </a:lnSpc>
              <a:spcBef>
                <a:spcPts val="3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better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15"/>
              </a:lnSpc>
              <a:spcBef>
                <a:spcPts val="3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stability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4265" algn="l" rtl="0" eaLnBrk="0">
              <a:lnSpc>
                <a:spcPct val="177000"/>
              </a:lnSpc>
              <a:spcBef>
                <a:spcPts val="2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Anti-slippad  base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with anti-slipp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ads,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4265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reinforcedto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4265" algn="l" rtl="0" eaLnBrk="0">
              <a:lnSpc>
                <a:spcPct val="121000"/>
              </a:lnSpc>
              <a:spcBef>
                <a:spcPts val="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 the experiment safer,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easierto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4265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647801" y="111125"/>
            <a:ext cx="2534285" cy="381000"/>
          </a:xfrm>
          <a:prstGeom prst="rect">
            <a:avLst/>
          </a:prstGeom>
          <a:solidFill>
            <a:srgbClr val="0084C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0" algn="l" rtl="0" eaLnBrk="0">
              <a:lnSpc>
                <a:spcPct val="80000"/>
              </a:lnSpc>
              <a:spcBef>
                <a:spcPts val="5"/>
              </a:spcBef>
            </a:pPr>
            <a:r>
              <a:rPr sz="23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HUXI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3563" y="841383"/>
            <a:ext cx="4768847" cy="3054359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434987" y="4040437"/>
            <a:ext cx="2321560" cy="742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 capacity of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5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HR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-6B(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):0.2-150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2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Handling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-s):200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type:Batch  processing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smal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 quantities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3000381" y="4066705"/>
            <a:ext cx="2327910" cy="716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HR-10B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000" kern="0" spc="26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21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:0.2-150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     Handling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-s):10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type:Batch  processing  with  smal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 quantities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70050" y="1768475"/>
            <a:ext cx="3258820" cy="27628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150" y="0"/>
            <a:ext cx="5727700" cy="565785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2781316" y="1060605"/>
            <a:ext cx="2831464" cy="2757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800" b="1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01)Stainless</a:t>
            </a:r>
            <a:r>
              <a:rPr sz="800" b="1" kern="0" spc="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800" b="1" kern="0" spc="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r>
              <a:rPr sz="800" b="1" kern="0" spc="4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800" b="1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81000"/>
              </a:lnSpc>
              <a:spcBef>
                <a:spcPts val="1015"/>
              </a:spcBef>
            </a:pP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Reusable</a:t>
            </a:r>
            <a:r>
              <a:rPr sz="800" kern="0" spc="14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  in</a:t>
            </a:r>
            <a:r>
              <a:rPr sz="800" kern="0" spc="14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assembly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220"/>
              </a:spcBef>
            </a:pP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02)Dual</a:t>
            </a:r>
            <a:r>
              <a:rPr sz="800" b="1" kern="0" spc="9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</a:t>
            </a:r>
            <a:r>
              <a:rPr sz="800" b="1" kern="0" spc="1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r>
              <a:rPr sz="800" b="1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tection</a:t>
            </a:r>
            <a:endParaRPr sz="800" b="1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ts val="815"/>
              </a:lnSpc>
              <a:spcBef>
                <a:spcPts val="765"/>
              </a:spcBef>
            </a:pP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  protection,double  insulation</a:t>
            </a:r>
            <a:r>
              <a:rPr sz="800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forprotection,ensur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ingyoursafety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79000"/>
              </a:lnSpc>
              <a:spcBef>
                <a:spcPts val="180"/>
              </a:spcBef>
            </a:pPr>
            <a:r>
              <a:rPr sz="800" kern="0" spc="-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guarantee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90"/>
              </a:spcBef>
            </a:pPr>
            <a:r>
              <a:rPr sz="800" b="1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03)Adjustable</a:t>
            </a: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b="1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</a:t>
            </a: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tational</a:t>
            </a: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speed(rpm)</a:t>
            </a:r>
            <a:endParaRPr sz="800" b="1" kern="0" spc="-10" dirty="0">
              <a:solidFill>
                <a:schemeClr val="tx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90"/>
              </a:spcBef>
            </a:pP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lst gear:10,0002nd gear:15,0003rd gear:20,000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85000"/>
              </a:lnSpc>
              <a:spcBef>
                <a:spcPts val="330"/>
              </a:spcBef>
            </a:pP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4th gear:24,0005th gear:28,0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006th gear:31,00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85000"/>
              </a:lnSpc>
              <a:spcBef>
                <a:spcPts val="585"/>
              </a:spcBef>
            </a:pPr>
            <a:r>
              <a:rPr sz="800" b="1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(4)High-q</a:t>
            </a:r>
            <a:r>
              <a:rPr sz="800" b="1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uality motor</a:t>
            </a:r>
            <a:endParaRPr sz="800" b="1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116000"/>
              </a:lnSpc>
              <a:spcBef>
                <a:spcPts val="315"/>
              </a:spcBef>
            </a:pP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Long-lifedesign,capable</a:t>
            </a:r>
            <a:r>
              <a:rPr sz="800" kern="0" spc="3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operatingstablyforacontinuous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period  of</a:t>
            </a: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about4hours.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05)The overall structure design is</a:t>
            </a:r>
            <a:r>
              <a:rPr sz="800" b="1" kern="0" spc="5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</a:t>
            </a:r>
            <a:r>
              <a:rPr sz="800" b="1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sonable</a:t>
            </a:r>
            <a:r>
              <a:rPr sz="8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ts val="665"/>
              </a:lnSpc>
              <a:spcBef>
                <a:spcPts val="690"/>
              </a:spcBef>
            </a:pP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materials </a:t>
            </a:r>
            <a:r>
              <a:rPr sz="8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 of</a:t>
            </a: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highquality</a:t>
            </a:r>
            <a:r>
              <a:rPr sz="8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the</a:t>
            </a:r>
            <a:endParaRPr sz="8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ts val="665"/>
              </a:lnSpc>
            </a:pPr>
            <a:r>
              <a:rPr sz="8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productislightweight and</a:t>
            </a: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portable.</a:t>
            </a:r>
            <a:endParaRPr sz="800" kern="0" spc="-10" dirty="0">
              <a:solidFill>
                <a:schemeClr val="tx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28547" y="1816111"/>
          <a:ext cx="5791200" cy="3352165"/>
        </p:xfrm>
        <a:graphic>
          <a:graphicData uri="http://schemas.openxmlformats.org/drawingml/2006/table">
            <a:tbl>
              <a:tblPr/>
              <a:tblGrid>
                <a:gridCol w="1933575"/>
                <a:gridCol w="1962150"/>
                <a:gridCol w="1895475"/>
              </a:tblGrid>
              <a:tr h="3524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HR-500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HR500-D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item number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1004010001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1004011001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56000"/>
                        </a:lnSpc>
                      </a:pP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56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Package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ite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0325" algn="ctr" rtl="0" eaLnBrk="0">
                        <a:lnSpc>
                          <a:spcPts val="82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1004010000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1004011000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 disp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lay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 mode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r>
                        <a:rPr sz="10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0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10000-310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10000-310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220V/50/60HZ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220V/50/60HZ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0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stepless sp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</a:t>
                      </a:r>
                      <a:r>
                        <a:rPr lang="en-US"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lang="en-US" sz="90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stepless speed regulation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 capac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0.2ml-7000m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l(H20)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0.2ml-7000m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l(H20)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working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head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HR500-25G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HR500-25G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Contact maerial mater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ial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0325" algn="ctr" rtl="0" eaLnBrk="0">
                        <a:lnSpc>
                          <a:spcPts val="8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SS316L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SS316L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63000"/>
                        </a:lnSpc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Immerse the m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aterial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into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shaft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sleeve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PTFE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PTFE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6"/>
          <p:cNvSpPr/>
          <p:nvPr/>
        </p:nvSpPr>
        <p:spPr>
          <a:xfrm>
            <a:off x="2273274" y="744201"/>
            <a:ext cx="1388744" cy="578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0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Give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xperience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65276" y="1501753"/>
            <a:ext cx="2578133" cy="95256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70174" y="1635130"/>
            <a:ext cx="368338" cy="63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09650" y="1095375"/>
            <a:ext cx="3822700" cy="34671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2698739" y="1587306"/>
            <a:ext cx="2035810" cy="268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HR-6B trace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8200" algn="l" rtl="0" eaLnBrk="0">
              <a:lnSpc>
                <a:spcPts val="1090"/>
              </a:lnSpc>
              <a:spcBef>
                <a:spcPts val="610"/>
              </a:spcBef>
            </a:pPr>
            <a:r>
              <a:rPr sz="800" kern="0" spc="-1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4965" algn="l" rtl="0" eaLnBrk="0">
              <a:lnSpc>
                <a:spcPts val="955"/>
              </a:lnSpc>
              <a:spcBef>
                <a:spcPts val="2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(H2O)0.2-150ml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0" algn="l" rtl="0" eaLnBrk="0">
              <a:lnSpc>
                <a:spcPct val="131000"/>
              </a:lnSpc>
              <a:spcBef>
                <a:spcPts val="18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Handheld operation,lightweightan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convenien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t,larnge ca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pacity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battery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5"/>
              </a:lnSpc>
              <a:spcBef>
                <a:spcPts val="99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for laboratory mobi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 operations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0" algn="l" rtl="0" eaLnBrk="0">
              <a:lnSpc>
                <a:spcPct val="102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Mainly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fo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animal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plant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tissue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fragmentation,homogenizat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ion,medical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diagnosis,micro dispersion em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ulsification,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homogenization.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12825" y="1063625"/>
            <a:ext cx="3816350" cy="35306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041530" y="1352740"/>
            <a:ext cx="1684020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packaging for saf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delivery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4350" algn="l" rtl="0" eaLnBrk="0">
              <a:lnSpc>
                <a:spcPct val="82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B0C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WHOLE   MACHINE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2253</Words>
  <Application>WPS 演示</Application>
  <PresentationFormat/>
  <Paragraphs>155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2025-05-06T07:14:23Z</dcterms:created>
  <dcterms:modified xsi:type="dcterms:W3CDTF">2025-05-06T07:14:23Z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2025-05-06T15:08:42Z</vt:filetime>
  </property>
  <property fmtid="{D5CDD505-2E9C-101B-9397-08002B2CF9AE}" pid="4" name="UsrData">
    <vt:lpwstr>6819b577d632cb001f2119c6wl</vt:lpwstr>
  </property>
  <property fmtid="{D5CDD505-2E9C-101B-9397-08002B2CF9AE}" pid="5" name="ICV">
    <vt:lpwstr>C6D45164468B41FFB6B9DD6D5A1493D4_12</vt:lpwstr>
  </property>
  <property fmtid="{D5CDD505-2E9C-101B-9397-08002B2CF9AE}" pid="6" name="KSOProductBuildVer">
    <vt:lpwstr>2052-12.1.0.20784</vt:lpwstr>
  </property>
</Properties>
</file>