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3530600" cy="5073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3.jpeg"/><Relationship Id="rId11" Type="http://schemas.openxmlformats.org/officeDocument/2006/relationships/image" Target="../media/image32.jpeg"/><Relationship Id="rId10" Type="http://schemas.openxmlformats.org/officeDocument/2006/relationships/image" Target="../media/image31.jpe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552450"/>
            <a:ext cx="3530600" cy="39687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27204" y="838200"/>
            <a:ext cx="482597" cy="12065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4736" y="3251200"/>
            <a:ext cx="419117" cy="9842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04953" y="3651250"/>
            <a:ext cx="336536" cy="88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82702" y="3740150"/>
            <a:ext cx="133350" cy="952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17611" y="3733800"/>
            <a:ext cx="133350" cy="889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60503" y="3752850"/>
            <a:ext cx="133350" cy="34925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1962141" y="3779875"/>
            <a:ext cx="35559" cy="49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endParaRPr sz="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7325" y="663575"/>
            <a:ext cx="3155950" cy="3746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3430" y="3451233"/>
            <a:ext cx="1276329" cy="914408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3430" y="1501779"/>
            <a:ext cx="1263642" cy="920739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746136" y="1074909"/>
            <a:ext cx="1553210" cy="305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9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AuW-D  dual  range  semi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AUW/AUY   analytical   bal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629037" y="2613144"/>
            <a:ext cx="859789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endParaRPr sz="1000" baseline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105024" y="3751907"/>
            <a:ext cx="925194" cy="28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shield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Waterproof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pollution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105024" y="1728936"/>
            <a:ext cx="759459" cy="287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 type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35"/>
              </a:lnSpc>
              <a:spcBef>
                <a:spcPts val="2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agrated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5"/>
              </a:spcBef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746135" y="770199"/>
            <a:ext cx="1139825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r>
              <a:rPr sz="14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866787" y="2719548"/>
            <a:ext cx="894080" cy="23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otting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00236" y="3070214"/>
            <a:ext cx="654038" cy="50802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65323" y="911219"/>
            <a:ext cx="152400" cy="152407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30411" y="2930507"/>
            <a:ext cx="323863" cy="57171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2441575" y="3014498"/>
            <a:ext cx="123825" cy="64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PINT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0" y="1670050"/>
            <a:ext cx="3149600" cy="173355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412760" y="1757217"/>
            <a:ext cx="2623820" cy="1426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1615" algn="l" rtl="0" eaLnBrk="0">
              <a:lnSpc>
                <a:spcPct val="83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 black techn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ology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395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experiments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265" algn="l" rtl="0" eaLnBrk="0">
              <a:lnSpc>
                <a:spcPct val="81000"/>
              </a:lnSpc>
              <a:spcBef>
                <a:spcPts val="2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Analytic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 Balance AUW Series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Management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Direct Window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100" y="1498600"/>
            <a:ext cx="3454400" cy="20764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254012" y="1631045"/>
            <a:ext cx="3122295" cy="1929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range calibration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3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 aut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omatic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375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school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PSC fully automatic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 calibration (AUW/AUX series)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14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changes,the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ibrate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18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Clock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Internal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Calibration(A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UW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  the   scheduled  time,the   balance  will   autom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atically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250" y="1555750"/>
            <a:ext cx="3340100" cy="196215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171463" y="1712763"/>
            <a:ext cx="2881629" cy="166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1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management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50"/>
              </a:spcBef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GLP/GMP/ISO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  <a:spcBef>
                <a:spcPts val="28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GLP/GMP/ISO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rds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  <a:spcBef>
                <a:spcPts val="2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(AUW/AUX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series)calibration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   have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  and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date,in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compliance   with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7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GLP/GMP/ISO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2"/>
          <p:cNvSpPr/>
          <p:nvPr/>
        </p:nvSpPr>
        <p:spPr>
          <a:xfrm>
            <a:off x="320665" y="1668636"/>
            <a:ext cx="2987675" cy="1737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 functions of electronic analytic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885"/>
              </a:lnSpc>
              <a:spcBef>
                <a:spcPts val="18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Loading 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 generation quality sensor"UniBl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oo"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885"/>
              </a:lnSpc>
              <a:spcBef>
                <a:spcPts val="41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PSC automatic calibration fu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nction (AuW-D/AUW)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885"/>
              </a:lnSpc>
              <a:spcBef>
                <a:spcPts val="3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the timed calibration function (Auw-D/AuW)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150000"/>
              </a:lnSpc>
              <a:spcBef>
                <a:spcPts val="26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"direct window"function:only one cable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needed to connect to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no software needs to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installed to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tra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nsmission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885"/>
              </a:lnSpc>
              <a:spcBef>
                <a:spcPts val="57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asa spooifio gravity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metor w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paired with a spocifio gravity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63000"/>
              </a:lnSpc>
              <a:spcBef>
                <a:spcPts val="420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 weighing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 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adopted acoording to diff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erentenvironmental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Compliant with GMP/GLP/SO data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requirements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(AUW-D/AUW)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99000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Equipped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with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hook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weighing  and  fault  self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diagnosis  function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361956" y="2727310"/>
          <a:ext cx="2832100" cy="2336800"/>
        </p:xfrm>
        <a:graphic>
          <a:graphicData uri="http://schemas.openxmlformats.org/drawingml/2006/table">
            <a:tbl>
              <a:tblPr/>
              <a:tblGrid>
                <a:gridCol w="2028825"/>
                <a:gridCol w="803275"/>
              </a:tblGrid>
              <a:tr h="219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53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 packaging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315" algn="l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Balance body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plate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 holder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ts val="1045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 convection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circle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 cable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clamp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 car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inspection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icate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" algn="l" rtl="0" eaLnBrk="0">
                        <a:lnSpc>
                          <a:spcPct val="82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Protective cover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textbox 80"/>
          <p:cNvSpPr/>
          <p:nvPr/>
        </p:nvSpPr>
        <p:spPr>
          <a:xfrm>
            <a:off x="688982" y="2025824"/>
            <a:ext cx="43878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2613012" y="1727341"/>
            <a:ext cx="64452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Rperating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901810" y="882781"/>
            <a:ext cx="498475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holder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2759068" y="1048688"/>
            <a:ext cx="179704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arFn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93874" y="1003314"/>
            <a:ext cx="374650" cy="196857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24125" y="584180"/>
            <a:ext cx="787399" cy="457237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00213" y="704831"/>
            <a:ext cx="361971" cy="209592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98626" y="1276327"/>
            <a:ext cx="1536700" cy="482605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4464" y="546077"/>
            <a:ext cx="3028961" cy="1917737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981064" y="35714"/>
            <a:ext cx="1266825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AUW-D   Dual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   Semi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AUW/AU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Analytical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1300" y="104775"/>
            <a:ext cx="3048000" cy="486410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62039" y="352406"/>
            <a:ext cx="1155710" cy="170180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311410" y="3273444"/>
            <a:ext cx="895350" cy="814746"/>
            <a:chOff x="0" y="0"/>
            <a:chExt cx="895350" cy="814746"/>
          </a:xfrm>
        </p:grpSpPr>
        <p:pic>
          <p:nvPicPr>
            <p:cNvPr id="104" name="picture 1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95350" cy="749265"/>
            </a:xfrm>
            <a:prstGeom prst="rect">
              <a:avLst/>
            </a:prstGeom>
          </p:spPr>
        </p:pic>
        <p:sp>
          <p:nvSpPr>
            <p:cNvPr id="106" name="textbox 106"/>
            <p:cNvSpPr/>
            <p:nvPr/>
          </p:nvSpPr>
          <p:spPr>
            <a:xfrm>
              <a:off x="-12700" y="-12700"/>
              <a:ext cx="920750" cy="8477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9000"/>
                </a:lnSpc>
              </a:pP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]ACadapaer[1]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ts val="615"/>
                </a:lnSpc>
                <a:spcBef>
                  <a:spcPts val="0"/>
                </a:spcBef>
              </a:pP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h</a:t>
              </a:r>
              <a:r>
                <a:rPr sz="500" kern="0" spc="1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500" kern="0" spc="7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贼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    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dapter</a:t>
              </a:r>
              <a:endParaRPr sz="5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108" name="picture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9310" y="2416195"/>
            <a:ext cx="546079" cy="857249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1727210" y="4084327"/>
            <a:ext cx="13576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4865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MdgydPHrom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MR8jage     single     page:Ope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39910" y="4200541"/>
            <a:ext cx="196839" cy="209545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419100" y="2259169"/>
            <a:ext cx="2699385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windproof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r>
              <a:rPr sz="800" kern="0" spc="1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)[1]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500" i="1" kern="0" spc="1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□</a:t>
            </a:r>
            <a:r>
              <a:rPr sz="1500" i="1" kern="0" spc="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Trey</a:t>
            </a:r>
            <a:r>
              <a:rPr sz="1500" i="1" kern="0" spc="1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[l]</a:t>
            </a:r>
            <a:r>
              <a:rPr sz="900" i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900" i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能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800" kern="0" spc="0" baseline="-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FPPrt</a:t>
            </a:r>
            <a:endParaRPr sz="800" baseline="-7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98600" y="3533771"/>
            <a:ext cx="685800" cy="412767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6239" y="3552838"/>
            <a:ext cx="692170" cy="381004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114539" y="4397392"/>
            <a:ext cx="450860" cy="558787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90539" y="4416410"/>
            <a:ext cx="438150" cy="527073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860550" y="2632064"/>
            <a:ext cx="514350" cy="342918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609839" y="2657454"/>
            <a:ext cx="546110" cy="317528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301739" y="3260744"/>
            <a:ext cx="824230" cy="241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Windproof   ring[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1]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314439" y="3273444"/>
            <a:ext cx="222260" cy="215868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1212860" y="129435"/>
            <a:ext cx="1401444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ATX/ATY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Analytical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ance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rect 134"/>
          <p:cNvSpPr/>
          <p:nvPr/>
        </p:nvSpPr>
        <p:spPr>
          <a:xfrm>
            <a:off x="241300" y="4105254"/>
            <a:ext cx="336560" cy="298461"/>
          </a:xfrm>
          <a:prstGeom prst="rect">
            <a:avLst/>
          </a:prstGeom>
          <a:solidFill>
            <a:srgbClr val="E5E5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textbox 136"/>
          <p:cNvSpPr/>
          <p:nvPr/>
        </p:nvSpPr>
        <p:spPr>
          <a:xfrm>
            <a:off x="260360" y="4255134"/>
            <a:ext cx="890905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MS Gothic" panose="020B0609070205080204" charset="-128"/>
                <a:ea typeface="MS Gothic" panose="020B0609070205080204" charset="-128"/>
                <a:cs typeface="MS Gothic" panose="020B0609070205080204" charset="-128"/>
              </a:rPr>
              <a:t>☑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onatnoMauIT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444489" y="3320360"/>
            <a:ext cx="61468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Protective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ver[1]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2183</Words>
  <Application>WPS 演示</Application>
  <PresentationFormat/>
  <Paragraphs>143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Arial</vt:lpstr>
      <vt:lpstr>Times New Roman</vt:lpstr>
      <vt:lpstr>SimHei</vt:lpstr>
      <vt:lpstr>MS Gothic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2025-04-12T09:31:32Z</dcterms:created>
  <dcterms:modified xsi:type="dcterms:W3CDTF">2025-04-12T09:31:32Z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2025-04-12T17:27:33Z</vt:filetime>
  </property>
  <property fmtid="{D5CDD505-2E9C-101B-9397-08002B2CF9AE}" pid="4" name="UsrData">
    <vt:lpwstr>67fa3203bd3901001feeb919wl</vt:lpwstr>
  </property>
  <property fmtid="{D5CDD505-2E9C-101B-9397-08002B2CF9AE}" pid="5" name="ICV">
    <vt:lpwstr>A6A1F06F2E3C44EF89D620BDD8EB739B_12</vt:lpwstr>
  </property>
  <property fmtid="{D5CDD505-2E9C-101B-9397-08002B2CF9AE}" pid="6" name="KSOProductBuildVer">
    <vt:lpwstr>2052-12.1.0.20784</vt:lpwstr>
  </property>
</Properties>
</file>