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5080000" cy="5080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7" Type="http://schemas.openxmlformats.org/officeDocument/2006/relationships/tableStyles" Target="tableStyles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177800" y="1028700"/>
            <a:ext cx="2613025" cy="18154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089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6000"/>
              </a:lnSpc>
              <a:tabLst/>
            </a:pPr>
            <a:r>
              <a:rPr sz="19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Continuous dist</a:t>
            </a:r>
            <a:r>
              <a:rPr sz="1900" b="1" kern="0" spc="-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ribution</a:t>
            </a:r>
            <a:r>
              <a:rPr sz="19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3100" b="1" kern="0" spc="-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Pipettes</a:t>
            </a:r>
            <a:endParaRPr sz="3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7465" algn="l" rtl="0" eaLnBrk="0">
              <a:lnSpc>
                <a:spcPct val="85000"/>
              </a:lnSpc>
              <a:spcBef>
                <a:spcPts val="311"/>
              </a:spcBef>
              <a:tabLst/>
            </a:pPr>
            <a:r>
              <a:rPr sz="1000" b="1" kern="0" spc="-20" dirty="0">
                <a:solidFill>
                  <a:srgbClr val="C0B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StepMate manual continuous distr</a:t>
            </a:r>
            <a:r>
              <a:rPr sz="1000" b="1" kern="0" spc="-30" dirty="0">
                <a:solidFill>
                  <a:srgbClr val="C0B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ibutor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200" dirty="0">
              <a:latin typeface="Arial"/>
              <a:ea typeface="Arial"/>
              <a:cs typeface="Arial"/>
            </a:endParaRPr>
          </a:p>
          <a:p>
            <a:pPr marL="37465" algn="l" rtl="0" eaLnBrk="0">
              <a:lnSpc>
                <a:spcPct val="82000"/>
              </a:lnSpc>
              <a:spcBef>
                <a:spcPts val="2"/>
              </a:spcBef>
              <a:tabLst/>
            </a:pPr>
            <a:r>
              <a:rPr sz="15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Wide</a:t>
            </a:r>
            <a:r>
              <a:rPr sz="1500" b="1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 o</a:t>
            </a:r>
            <a:r>
              <a:rPr sz="1500" b="1" kern="0" spc="-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 measurement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5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 maintenance-free</a:t>
            </a:r>
            <a:r>
              <a:rPr sz="15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design</a:t>
            </a:r>
            <a:endParaRPr sz="1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2025-06-26T11:07:06Z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2025-06-26T11:07:07</vt:filetime>
  </property>
  <property fmtid="{D5CDD505-2E9C-101B-9397-08002B2CF9AE}" pid="4" name="UsrData">
    <vt:lpwstr>685cb953e2a9a8001f83fd89wl</vt:lpwstr>
  </property>
</Properties>
</file>