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5080000" cy="5080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9" Type="http://schemas.openxmlformats.org/officeDocument/2006/relationships/viewProps" Target="viewProps.xml"/><Relationship Id="rId18" Type="http://schemas.openxmlformats.org/officeDocument/2006/relationships/tableStyles" Target="tableStyles.xml"/><Relationship Id="rId17" Type="http://schemas.openxmlformats.org/officeDocument/2006/relationships/presProps" Target="presProps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png"/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3" Type="http://schemas.openxmlformats.org/officeDocument/2006/relationships/image" Target="../media/image1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07949" y="715746"/>
            <a:ext cx="3431540" cy="2303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87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9000"/>
              </a:lnSpc>
              <a:tabLst/>
            </a:pP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Double-sided/fou</a:t>
            </a:r>
            <a:r>
              <a:rPr sz="15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r-sided</a:t>
            </a: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lighting options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1088"/>
              </a:lnSpc>
              <a:spcBef>
                <a:spcPts val="279"/>
              </a:spcBef>
              <a:tabLst/>
            </a:pPr>
            <a:r>
              <a:rPr sz="900" kern="0" spc="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</a:t>
            </a:r>
            <a:r>
              <a:rPr sz="900" kern="0" spc="17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6</a:t>
            </a:r>
            <a:r>
              <a:rPr sz="900" kern="0" spc="18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</a:t>
            </a:r>
            <a:r>
              <a:rPr sz="900" kern="0" spc="-1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ming,light</a:t>
            </a:r>
            <a:r>
              <a:rPr sz="900" kern="0" spc="20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intensity  10,000</a:t>
            </a:r>
            <a:r>
              <a:rPr sz="900" kern="0" spc="21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lux/18,000</a:t>
            </a:r>
            <a:r>
              <a:rPr sz="900" kern="0" spc="20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lux</a:t>
            </a:r>
            <a:endParaRPr sz="9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1150"/>
              </a:lnSpc>
              <a:tabLst/>
            </a:pPr>
            <a:r>
              <a:rPr sz="9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optional,top</a:t>
            </a:r>
            <a:r>
              <a:rPr sz="900" kern="0" spc="6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lighting  function,waterproof</a:t>
            </a:r>
            <a:r>
              <a:rPr sz="900" kern="0" spc="6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9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igh</a:t>
            </a:r>
            <a:endParaRPr sz="9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79000"/>
              </a:lnSpc>
              <a:spcBef>
                <a:spcPts val="111"/>
              </a:spcBef>
              <a:tabLst/>
            </a:pPr>
            <a:r>
              <a:rPr sz="9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brightness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52400" algn="l" rtl="0" eaLnBrk="0">
              <a:lnSpc>
                <a:spcPct val="82000"/>
              </a:lnSpc>
              <a:spcBef>
                <a:spcPts val="3"/>
              </a:spcBef>
              <a:tabLst/>
            </a:pP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Potato</a:t>
            </a:r>
            <a:endParaRPr sz="2300" dirty="0">
              <a:latin typeface="Arial"/>
              <a:ea typeface="Arial"/>
              <a:cs typeface="Arial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139700" y="78422"/>
            <a:ext cx="889000" cy="556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248"/>
              </a:lnSpc>
              <a:tabLst/>
            </a:pPr>
            <a:r>
              <a:rPr sz="1600" kern="0" spc="-1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</a:t>
            </a:r>
            <a:r>
              <a:rPr sz="1600" kern="0" spc="49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6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337"/>
              </a:spcBef>
              <a:tabLst/>
            </a:pPr>
            <a:r>
              <a:rPr sz="1600" b="1" kern="0" spc="10" dirty="0">
                <a:solidFill>
                  <a:srgbClr val="6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dimming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1536699" y="304647"/>
            <a:ext cx="1275714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7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Stable illuminance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158749" y="189471"/>
            <a:ext cx="3462654" cy="17297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9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80000"/>
              </a:lnSpc>
              <a:tabLst/>
            </a:pPr>
            <a:r>
              <a:rPr sz="2400" b="1" kern="0" spc="-5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Ultrasonic</a:t>
            </a:r>
            <a:endParaRPr sz="2400" dirty="0">
              <a:latin typeface="Arial"/>
              <a:ea typeface="Arial"/>
              <a:cs typeface="Arial"/>
            </a:endParaRPr>
          </a:p>
          <a:p>
            <a:pPr marL="75564" algn="l" rtl="0" eaLnBrk="0">
              <a:lnSpc>
                <a:spcPct val="99000"/>
              </a:lnSpc>
              <a:spcBef>
                <a:spcPts val="13"/>
              </a:spcBef>
              <a:tabLst/>
            </a:pPr>
            <a:r>
              <a:rPr sz="2400" b="1" kern="0" spc="-40" dirty="0">
                <a:solidFill>
                  <a:srgbClr val="8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humidification</a:t>
            </a:r>
            <a:r>
              <a:rPr sz="2400" b="1" kern="0" spc="-40" dirty="0">
                <a:solidFill>
                  <a:srgbClr val="509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」</a:t>
            </a:r>
            <a:endParaRPr sz="2400" dirty="0">
              <a:latin typeface="SimSun"/>
              <a:ea typeface="SimSun"/>
              <a:cs typeface="SimSun"/>
            </a:endParaRPr>
          </a:p>
          <a:p>
            <a:pPr algn="r" rtl="0" eaLnBrk="0">
              <a:lnSpc>
                <a:spcPts val="2647"/>
              </a:lnSpc>
              <a:spcBef>
                <a:spcPts val="189"/>
              </a:spcBef>
              <a:tabLst/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Fine mist,efficient</a:t>
            </a:r>
            <a:r>
              <a:rPr sz="18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humidification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8"/>
              </a:lnSpc>
              <a:spcBef>
                <a:spcPts val="1388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CPU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croprocessor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28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performs</a:t>
            </a:r>
            <a:r>
              <a:rPr sz="1100" kern="0" spc="2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2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114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precision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stability.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622300" y="75717"/>
            <a:ext cx="3533140" cy="38836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2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31850" algn="l" rtl="0" eaLnBrk="0">
              <a:lnSpc>
                <a:spcPct val="84000"/>
              </a:lnSpc>
              <a:tabLst/>
            </a:pPr>
            <a:r>
              <a:rPr sz="1800" b="1" kern="0" spc="-5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1800" b="1" kern="0" spc="17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5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 Crystal</a:t>
            </a:r>
            <a:endParaRPr sz="1800" dirty="0">
              <a:latin typeface="Arial"/>
              <a:ea typeface="Arial"/>
              <a:cs typeface="Arial"/>
            </a:endParaRPr>
          </a:p>
          <a:p>
            <a:pPr marL="831850" algn="l" rtl="0" eaLnBrk="0">
              <a:lnSpc>
                <a:spcPct val="98000"/>
              </a:lnSpc>
              <a:spcBef>
                <a:spcPts val="356"/>
              </a:spcBef>
              <a:tabLst/>
            </a:pPr>
            <a:r>
              <a:rPr sz="1800" b="1" kern="0" spc="-30" dirty="0">
                <a:solidFill>
                  <a:srgbClr val="6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800" b="1" kern="0" spc="10" dirty="0">
                <a:solidFill>
                  <a:srgbClr val="6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</a:t>
            </a:r>
            <a:r>
              <a:rPr sz="1800" b="1" kern="0" spc="0" dirty="0">
                <a:solidFill>
                  <a:srgbClr val="6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kern="0" spc="-30" baseline="-14584" dirty="0">
                <a:solidFill>
                  <a:srgbClr val="809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」</a:t>
            </a:r>
            <a:endParaRPr sz="2500" baseline="-14584" dirty="0">
              <a:latin typeface="SimHei"/>
              <a:ea typeface="SimHei"/>
              <a:cs typeface="SimHei"/>
            </a:endParaRPr>
          </a:p>
          <a:p>
            <a:pPr marL="19050" algn="l" rtl="0" eaLnBrk="0">
              <a:lnSpc>
                <a:spcPct val="84000"/>
              </a:lnSpc>
              <a:spcBef>
                <a:spcPts val="213"/>
              </a:spcBef>
              <a:tabLst/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High-definiti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 display,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424"/>
              </a:spcBef>
              <a:tabLst/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16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saving</a:t>
            </a:r>
            <a:r>
              <a:rPr sz="16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6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6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endParaRPr sz="1600" dirty="0">
              <a:latin typeface="Arial"/>
              <a:ea typeface="Arial"/>
              <a:cs typeface="Arial"/>
            </a:endParaRPr>
          </a:p>
          <a:p>
            <a:pPr marL="50165" algn="l" rtl="0" eaLnBrk="0">
              <a:lnSpc>
                <a:spcPct val="104000"/>
              </a:lnSpc>
              <a:spcBef>
                <a:spcPts val="17"/>
              </a:spcBef>
              <a:tabLst/>
            </a:pPr>
            <a:r>
              <a:rPr sz="13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Embedded instrument pa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nel,easy to operate with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timer,temperat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ure control,and humidity control</a:t>
            </a:r>
            <a:endParaRPr sz="1300" dirty="0">
              <a:latin typeface="Arial"/>
              <a:ea typeface="Arial"/>
              <a:cs typeface="Arial"/>
            </a:endParaRPr>
          </a:p>
          <a:p>
            <a:pPr marL="266700" algn="l" rtl="0" eaLnBrk="0">
              <a:lnSpc>
                <a:spcPts val="1362"/>
              </a:lnSpc>
              <a:spcBef>
                <a:spcPts val="1208"/>
              </a:spcBef>
              <a:tabLst/>
            </a:pPr>
            <a:r>
              <a:rPr sz="1000" kern="0" spc="0" dirty="0">
                <a:solidFill>
                  <a:srgbClr val="407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Cycle:01       </a:t>
            </a:r>
            <a:r>
              <a:rPr sz="1000" kern="0" spc="-10" dirty="0">
                <a:solidFill>
                  <a:srgbClr val="407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Time:0000       Step</a:t>
            </a:r>
            <a:r>
              <a:rPr sz="1000" kern="0" spc="-10" dirty="0">
                <a:solidFill>
                  <a:srgbClr val="307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</a:t>
            </a:r>
            <a:r>
              <a:rPr sz="1000" kern="0" spc="0" dirty="0">
                <a:solidFill>
                  <a:srgbClr val="307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000" kern="0" spc="-10" dirty="0">
                <a:solidFill>
                  <a:srgbClr val="307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/01</a:t>
            </a:r>
            <a:r>
              <a:rPr sz="1000" kern="0" spc="-10" dirty="0">
                <a:solidFill>
                  <a:srgbClr val="A8A088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endParaRPr sz="1000" dirty="0">
              <a:latin typeface="Arial"/>
              <a:ea typeface="Arial"/>
              <a:cs typeface="Arial"/>
            </a:endParaRPr>
          </a:p>
          <a:p>
            <a:pPr marL="425450" algn="l" rtl="0" eaLnBrk="0">
              <a:lnSpc>
                <a:spcPts val="4906"/>
              </a:lnSpc>
              <a:spcBef>
                <a:spcPts val="651"/>
              </a:spcBef>
              <a:tabLst>
                <a:tab pos="1035050" algn="l"/>
              </a:tabLst>
            </a:pPr>
            <a:r>
              <a:rPr sz="3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3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4.5.3</a:t>
            </a:r>
            <a:endParaRPr sz="3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726564" algn="l" rtl="0" eaLnBrk="0">
              <a:lnSpc>
                <a:spcPct val="84000"/>
              </a:lnSpc>
              <a:spcBef>
                <a:spcPts val="394"/>
              </a:spcBef>
              <a:tabLst/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                           </a:t>
            </a:r>
            <a:r>
              <a:rPr sz="700" kern="0" spc="-20" dirty="0">
                <a:solidFill>
                  <a:srgbClr val="607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%RH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57300" algn="l" rtl="0" eaLnBrk="0">
              <a:lnSpc>
                <a:spcPct val="91000"/>
              </a:lnSpc>
              <a:spcBef>
                <a:spcPts val="123"/>
              </a:spcBef>
              <a:tabLst/>
            </a:pPr>
            <a:r>
              <a:rPr sz="400" kern="0" spc="0" dirty="0">
                <a:solidFill>
                  <a:srgbClr val="607048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                                                </a:t>
            </a:r>
            <a:r>
              <a:rPr sz="400" kern="0" spc="-10" dirty="0">
                <a:solidFill>
                  <a:srgbClr val="607048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</a:t>
            </a:r>
            <a:r>
              <a:rPr sz="4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Fan</a:t>
            </a:r>
            <a:endParaRPr sz="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428750" algn="l" rtl="0" eaLnBrk="0">
              <a:lnSpc>
                <a:spcPct val="72000"/>
              </a:lnSpc>
              <a:spcBef>
                <a:spcPts val="128"/>
              </a:spcBef>
              <a:tabLst/>
            </a:pPr>
            <a:r>
              <a:rPr sz="400" kern="0" spc="0" dirty="0">
                <a:solidFill>
                  <a:srgbClr val="508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Gycde:0</a:t>
            </a:r>
            <a:r>
              <a:rPr sz="400" kern="0" spc="30" dirty="0">
                <a:solidFill>
                  <a:srgbClr val="508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0" dirty="0">
                <a:solidFill>
                  <a:srgbClr val="508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400" kern="0" spc="20" dirty="0">
                <a:solidFill>
                  <a:srgbClr val="508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0" dirty="0">
                <a:solidFill>
                  <a:srgbClr val="508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400" kern="0" spc="-10" dirty="0">
                <a:solidFill>
                  <a:srgbClr val="508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me:00009mp:0V⁰</a:t>
            </a:r>
            <a:endParaRPr sz="400" dirty="0">
              <a:latin typeface="Arial"/>
              <a:ea typeface="Arial"/>
              <a:cs typeface="Arial"/>
            </a:endParaRPr>
          </a:p>
          <a:p>
            <a:pPr marL="1650364" algn="l" rtl="0" eaLnBrk="0">
              <a:lnSpc>
                <a:spcPts val="1806"/>
              </a:lnSpc>
              <a:tabLst/>
            </a:pPr>
            <a:r>
              <a:rPr sz="1300" kern="0" spc="-40" dirty="0">
                <a:solidFill>
                  <a:srgbClr val="508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4.5.848.5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876299" y="1958720"/>
            <a:ext cx="185420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23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1000" kern="0" spc="-90" dirty="0">
                <a:solidFill>
                  <a:srgbClr val="0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000" kern="0" spc="-10" dirty="0">
                <a:solidFill>
                  <a:srgbClr val="0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V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95750" y="4400550"/>
            <a:ext cx="984250" cy="67945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876299" y="4767453"/>
            <a:ext cx="1403985" cy="239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68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8000"/>
              </a:lnSpc>
              <a:tabLst/>
            </a:pPr>
            <a:r>
              <a:rPr sz="1000" b="1" kern="0" spc="0" baseline="520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Cooling</a:t>
            </a:r>
            <a:r>
              <a:rPr sz="6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0" baseline="520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</a:t>
            </a:r>
            <a:r>
              <a:rPr sz="1000" b="1" kern="0" spc="-10" baseline="520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tor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b="1" kern="0" spc="-10" baseline="-520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Alarm</a:t>
            </a:r>
            <a:r>
              <a:rPr sz="6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10" baseline="-520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indicator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light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2209800" y="3862813"/>
            <a:ext cx="765175" cy="311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248"/>
              </a:lnSpc>
              <a:tabLst/>
            </a:pPr>
            <a:r>
              <a:rPr sz="1600" kern="0" spc="-70" dirty="0">
                <a:solidFill>
                  <a:srgbClr val="A0D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300."700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965199" y="2538412"/>
            <a:ext cx="1744979" cy="150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kern="0" spc="0" baseline="94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SV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</a:t>
            </a:r>
            <a:r>
              <a:rPr sz="1500" kern="0" spc="0" baseline="-3472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SV</a:t>
            </a:r>
            <a:endParaRPr sz="1500" baseline="-3472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2400299" y="4825746"/>
            <a:ext cx="1557019" cy="117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Lighting</a:t>
            </a:r>
            <a:r>
              <a:rPr sz="7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indicator Fan indicator</a:t>
            </a:r>
            <a:r>
              <a:rPr sz="7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3606800" y="2371978"/>
            <a:ext cx="242570" cy="117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5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%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RH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87600" y="1111250"/>
            <a:ext cx="2343150" cy="3295650"/>
          </a:xfrm>
          <a:prstGeom prst="rect">
            <a:avLst/>
          </a:prstGeom>
        </p:spPr>
      </p:pic>
      <p:graphicFrame>
        <p:nvGraphicFramePr>
          <p:cNvPr id="38" name="table 38"/>
          <p:cNvGraphicFramePr>
            <a:graphicFrameLocks noGrp="1"/>
          </p:cNvGraphicFramePr>
          <p:nvPr/>
        </p:nvGraphicFramePr>
        <p:xfrm>
          <a:off x="193675" y="1800225"/>
          <a:ext cx="1923415" cy="2349500"/>
        </p:xfrm>
        <a:graphic>
          <a:graphicData uri="http://schemas.openxmlformats.org/drawingml/2006/table">
            <a:tbl>
              <a:tblPr/>
              <a:tblGrid>
                <a:gridCol w="1092835"/>
                <a:gridCol w="830580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100" kern="0" spc="2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1100" baseline="-947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7345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11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.0~10,000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     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indent="5714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ofillumi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nated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ts val="92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9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05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100" kern="0" spc="20" baseline="-84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50%~90%</a:t>
                      </a:r>
                      <a:r>
                        <a:rPr sz="1100" kern="0" spc="0" baseline="-84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endParaRPr sz="1100" baseline="-843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:350×400×500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</a:t>
                      </a:r>
                      <a:r>
                        <a:rPr sz="1100" kern="0" spc="60" baseline="-1420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70L</a:t>
                      </a:r>
                      <a:endParaRPr sz="1100" baseline="-14205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ts val="9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575×5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55×1170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" name="group 2"/>
          <p:cNvGrpSpPr/>
          <p:nvPr/>
        </p:nvGrpSpPr>
        <p:grpSpPr>
          <a:xfrm rot="21600000">
            <a:off x="209550" y="762000"/>
            <a:ext cx="1905000" cy="762000"/>
            <a:chOff x="0" y="0"/>
            <a:chExt cx="1905000" cy="762000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05000" cy="762000"/>
            </a:xfrm>
            <a:prstGeom prst="rect">
              <a:avLst/>
            </a:prstGeom>
          </p:spPr>
        </p:pic>
        <p:sp>
          <p:nvSpPr>
            <p:cNvPr id="42" name="textbox 42"/>
            <p:cNvSpPr/>
            <p:nvPr/>
          </p:nvSpPr>
          <p:spPr>
            <a:xfrm>
              <a:off x="-12700" y="-12700"/>
              <a:ext cx="1930400" cy="8166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576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0" algn="l" rtl="0" eaLnBrk="0">
                <a:lnSpc>
                  <a:spcPct val="83000"/>
                </a:lnSpc>
                <a:tabLst/>
              </a:pPr>
              <a:r>
                <a:rPr sz="2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0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QHX</a:t>
              </a:r>
              <a:r>
                <a:rPr sz="20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-70T</a:t>
              </a:r>
              <a:endParaRPr sz="2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379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90500" algn="l" rtl="0" eaLnBrk="0">
                <a:lnSpc>
                  <a:spcPct val="88000"/>
                </a:lnSpc>
                <a:tabLst/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Artificial 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climate chamberr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74900" y="1123950"/>
            <a:ext cx="1454150" cy="3295650"/>
          </a:xfrm>
          <a:prstGeom prst="rect">
            <a:avLst/>
          </a:prstGeom>
        </p:spPr>
      </p:pic>
      <p:graphicFrame>
        <p:nvGraphicFramePr>
          <p:cNvPr id="48" name="table 48"/>
          <p:cNvGraphicFramePr>
            <a:graphicFrameLocks noGrp="1"/>
          </p:cNvGraphicFramePr>
          <p:nvPr/>
        </p:nvGraphicFramePr>
        <p:xfrm>
          <a:off x="193675" y="1800225"/>
          <a:ext cx="1924050" cy="234950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kern="0" spc="0" baseline="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200" kern="0" spc="10" baseline="-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1200" baseline="-868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10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intensity.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0~10,000 Lux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ble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 ofilluminated    </a:t>
                      </a:r>
                      <a:r>
                        <a:rPr sz="1000" kern="0" spc="0" baseline="-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-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1000" baseline="-15626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9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979"/>
                        </a:lnSpc>
                        <a:tabLst/>
                      </a:pPr>
                      <a:r>
                        <a:rPr sz="1200" kern="0" spc="0" baseline="1423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200" kern="0" spc="10" baseline="-746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50%～90%</a:t>
                      </a:r>
                      <a:r>
                        <a:rPr sz="1200" kern="0" spc="0" baseline="-746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endParaRPr sz="1200" baseline="-7469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ts val="595"/>
                        </a:lnSpc>
                        <a:spcBef>
                          <a:spcPts val="10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8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      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99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 size:4400×500×75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 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kern="0" spc="0" baseline="4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200" kern="0" spc="0" baseline="-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150L</a:t>
                      </a:r>
                      <a:endParaRPr sz="1200" baseline="-8681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94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100" kern="0" spc="0" baseline="1210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2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1100" kern="0" spc="20" baseline="-2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:625×655×1420</a:t>
                      </a:r>
                      <a:r>
                        <a:rPr sz="1100" kern="0" spc="0" baseline="-2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100" baseline="-2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 rot="21600000">
            <a:off x="209550" y="762000"/>
            <a:ext cx="1905000" cy="762000"/>
            <a:chOff x="0" y="0"/>
            <a:chExt cx="1905000" cy="762000"/>
          </a:xfrm>
        </p:grpSpPr>
        <p:pic>
          <p:nvPicPr>
            <p:cNvPr id="50" name="picture 5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05000" cy="762000"/>
            </a:xfrm>
            <a:prstGeom prst="rect">
              <a:avLst/>
            </a:prstGeom>
          </p:spPr>
        </p:pic>
        <p:sp>
          <p:nvSpPr>
            <p:cNvPr id="52" name="textbox 52"/>
            <p:cNvSpPr/>
            <p:nvPr/>
          </p:nvSpPr>
          <p:spPr>
            <a:xfrm>
              <a:off x="-12700" y="-12700"/>
              <a:ext cx="1930400" cy="8197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69850" algn="l" rtl="0" eaLnBrk="0">
                <a:lnSpc>
                  <a:spcPct val="83000"/>
                </a:lnSpc>
                <a:spcBef>
                  <a:spcPts val="2"/>
                </a:spcBef>
                <a:tabLst/>
              </a:pP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1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QHX</a:t>
              </a:r>
              <a:r>
                <a:rPr sz="21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-150T</a:t>
              </a:r>
              <a:endParaRPr sz="21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196850" algn="l" rtl="0" eaLnBrk="0">
                <a:lnSpc>
                  <a:spcPct val="84000"/>
                </a:lnSpc>
                <a:tabLst/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Artificial clim</a:t>
              </a:r>
              <a:r>
                <a:rPr sz="11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ate chamber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4" name="textbox 54"/>
          <p:cNvSpPr/>
          <p:nvPr/>
        </p:nvSpPr>
        <p:spPr>
          <a:xfrm>
            <a:off x="234950" y="1956714"/>
            <a:ext cx="757555" cy="137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control</a:t>
            </a:r>
            <a:r>
              <a:rPr sz="800" kern="0" spc="2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range: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49500" y="1041400"/>
            <a:ext cx="2476500" cy="3289300"/>
          </a:xfrm>
          <a:prstGeom prst="rect">
            <a:avLst/>
          </a:prstGeom>
        </p:spPr>
      </p:pic>
      <p:graphicFrame>
        <p:nvGraphicFramePr>
          <p:cNvPr id="60" name="table 60"/>
          <p:cNvGraphicFramePr>
            <a:graphicFrameLocks noGrp="1"/>
          </p:cNvGraphicFramePr>
          <p:nvPr/>
        </p:nvGraphicFramePr>
        <p:xfrm>
          <a:off x="193675" y="1800225"/>
          <a:ext cx="1930400" cy="2349500"/>
        </p:xfrm>
        <a:graphic>
          <a:graphicData uri="http://schemas.openxmlformats.org/drawingml/2006/table">
            <a:tbl>
              <a:tblPr/>
              <a:tblGrid>
                <a:gridCol w="193040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kern="0" spc="0" baseline="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200" kern="0" spc="10" baseline="-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1200" baseline="-868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10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intensity.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0~10,000 Lux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ble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79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ofilluminated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000" kern="0" spc="60" baseline="-9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-9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1000" baseline="-9882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78000"/>
                        </a:lnSpc>
                        <a:spcBef>
                          <a:spcPts val="8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79"/>
                        </a:lnSpc>
                        <a:tabLst/>
                      </a:pPr>
                      <a:r>
                        <a:rPr sz="1200" kern="0" spc="0" baseline="1423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200" kern="0" spc="10" baseline="-746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50%～90%</a:t>
                      </a:r>
                      <a:r>
                        <a:rPr sz="1200" kern="0" spc="0" baseline="-746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endParaRPr sz="1200" baseline="-7469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595"/>
                        </a:lnSpc>
                        <a:spcBef>
                          <a:spcPts val="10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8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      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Workspace size:500×550×900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0" baseline="4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1200" kern="0" spc="10" baseline="-1302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250L</a:t>
                      </a:r>
                      <a:endParaRPr sz="1200" baseline="-13022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7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9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Size:  740×705×156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group 6"/>
          <p:cNvGrpSpPr/>
          <p:nvPr/>
        </p:nvGrpSpPr>
        <p:grpSpPr>
          <a:xfrm rot="21600000">
            <a:off x="209550" y="762000"/>
            <a:ext cx="1905000" cy="762000"/>
            <a:chOff x="0" y="0"/>
            <a:chExt cx="1905000" cy="762000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05000" cy="762000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-12700" y="-12700"/>
              <a:ext cx="1930400" cy="8166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69850" algn="l" rtl="0" eaLnBrk="0">
                <a:lnSpc>
                  <a:spcPct val="83000"/>
                </a:lnSpc>
                <a:spcBef>
                  <a:spcPts val="2"/>
                </a:spcBef>
                <a:tabLst/>
              </a:pP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1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QHX</a:t>
              </a:r>
              <a:r>
                <a:rPr sz="21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-250T</a:t>
              </a:r>
              <a:endParaRPr sz="21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190500" algn="l" rtl="0" eaLnBrk="0">
                <a:lnSpc>
                  <a:spcPct val="88000"/>
                </a:lnSpc>
                <a:spcBef>
                  <a:spcPts val="2"/>
                </a:spcBef>
                <a:tabLst/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Artificial clima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 chamberr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6" name="textbox 66"/>
          <p:cNvSpPr/>
          <p:nvPr/>
        </p:nvSpPr>
        <p:spPr>
          <a:xfrm>
            <a:off x="241300" y="1956714"/>
            <a:ext cx="757555" cy="137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control</a:t>
            </a:r>
            <a:r>
              <a:rPr sz="800" kern="0" spc="2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range: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30450" y="1041400"/>
            <a:ext cx="2495550" cy="3282950"/>
          </a:xfrm>
          <a:prstGeom prst="rect">
            <a:avLst/>
          </a:prstGeom>
        </p:spPr>
      </p:pic>
      <p:graphicFrame>
        <p:nvGraphicFramePr>
          <p:cNvPr id="72" name="table 72"/>
          <p:cNvGraphicFramePr>
            <a:graphicFrameLocks noGrp="1"/>
          </p:cNvGraphicFramePr>
          <p:nvPr/>
        </p:nvGraphicFramePr>
        <p:xfrm>
          <a:off x="193675" y="1800225"/>
          <a:ext cx="1930400" cy="2349500"/>
        </p:xfrm>
        <a:graphic>
          <a:graphicData uri="http://schemas.openxmlformats.org/drawingml/2006/table">
            <a:tbl>
              <a:tblPr/>
              <a:tblGrid>
                <a:gridCol w="812800"/>
                <a:gridCol w="1117600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100" kern="0" spc="2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</a:t>
                      </a:r>
                      <a:r>
                        <a:rPr sz="1100" kern="0" spc="1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60℃</a:t>
                      </a:r>
                      <a:endParaRPr sz="1100" baseline="-947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7345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11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.0~10,000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      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r>
                        <a:rPr sz="7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79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ofilluminated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000" kern="0" spc="60" baseline="-9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-9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1000" baseline="-9882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78000"/>
                        </a:lnSpc>
                        <a:spcBef>
                          <a:spcPts val="8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3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595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100" kern="0" spc="20" baseline="-77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50%～90%</a:t>
                      </a:r>
                      <a:r>
                        <a:rPr sz="1100" kern="0" spc="0" baseline="-77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endParaRPr sz="1100" baseline="-771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73000"/>
                        </a:lnSpc>
                        <a:spcBef>
                          <a:spcPts val="7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:600×600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×1000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519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911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702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360L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4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100" kern="0" spc="0" baseline="1210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210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1100" kern="0" spc="30" baseline="1210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100" kern="0" spc="30" baseline="-2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835×755×1695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100" kern="0" spc="0" baseline="-2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100" baseline="-2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" name="group 8"/>
          <p:cNvGrpSpPr/>
          <p:nvPr/>
        </p:nvGrpSpPr>
        <p:grpSpPr>
          <a:xfrm rot="21600000">
            <a:off x="209550" y="762000"/>
            <a:ext cx="1905000" cy="762000"/>
            <a:chOff x="0" y="0"/>
            <a:chExt cx="1905000" cy="762000"/>
          </a:xfrm>
        </p:grpSpPr>
        <p:pic>
          <p:nvPicPr>
            <p:cNvPr id="74" name="picture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05000" cy="762000"/>
            </a:xfrm>
            <a:prstGeom prst="rect">
              <a:avLst/>
            </a:prstGeom>
          </p:spPr>
        </p:pic>
        <p:sp>
          <p:nvSpPr>
            <p:cNvPr id="76" name="textbox 76"/>
            <p:cNvSpPr/>
            <p:nvPr/>
          </p:nvSpPr>
          <p:spPr>
            <a:xfrm>
              <a:off x="-12700" y="-12700"/>
              <a:ext cx="1930400" cy="8197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69850" algn="l" rtl="0" eaLnBrk="0">
                <a:lnSpc>
                  <a:spcPct val="83000"/>
                </a:lnSpc>
                <a:spcBef>
                  <a:spcPts val="2"/>
                </a:spcBef>
                <a:tabLst/>
              </a:pP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1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QHX</a:t>
              </a:r>
              <a:r>
                <a:rPr sz="21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-360T</a:t>
              </a:r>
              <a:endParaRPr sz="21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196850" algn="l" rtl="0" eaLnBrk="0">
                <a:lnSpc>
                  <a:spcPct val="84000"/>
                </a:lnSpc>
                <a:tabLst/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Artificial clim</a:t>
              </a:r>
              <a:r>
                <a:rPr sz="11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ate chamber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24100" y="1028700"/>
            <a:ext cx="2508250" cy="3295650"/>
          </a:xfrm>
          <a:prstGeom prst="rect">
            <a:avLst/>
          </a:prstGeom>
        </p:spPr>
      </p:pic>
      <p:graphicFrame>
        <p:nvGraphicFramePr>
          <p:cNvPr id="82" name="table 82"/>
          <p:cNvGraphicFramePr>
            <a:graphicFrameLocks noGrp="1"/>
          </p:cNvGraphicFramePr>
          <p:nvPr/>
        </p:nvGraphicFramePr>
        <p:xfrm>
          <a:off x="193675" y="1800225"/>
          <a:ext cx="1929765" cy="2349500"/>
        </p:xfrm>
        <a:graphic>
          <a:graphicData uri="http://schemas.openxmlformats.org/drawingml/2006/table">
            <a:tbl>
              <a:tblPr/>
              <a:tblGrid>
                <a:gridCol w="1070610"/>
                <a:gridCol w="85915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100" kern="0" spc="2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</a:t>
                      </a:r>
                      <a:r>
                        <a:rPr sz="1100" kern="0" spc="1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60℃</a:t>
                      </a:r>
                      <a:endParaRPr sz="1100" baseline="-947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7345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11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.0~10,000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      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r>
                        <a:rPr sz="7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ofillumi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nated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14" algn="l" rtl="0" eaLnBrk="0">
                        <a:lnSpc>
                          <a:spcPts val="92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3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595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100" kern="0" spc="20" baseline="-77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50%～90%</a:t>
                      </a:r>
                      <a:r>
                        <a:rPr sz="1100" kern="0" spc="0" baseline="-77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endParaRPr sz="1100" baseline="-771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73000"/>
                        </a:lnSpc>
                        <a:spcBef>
                          <a:spcPts val="7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:650×650×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1100" kern="0" spc="2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460L</a:t>
                      </a:r>
                      <a:endParaRPr sz="1100" baseline="-947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9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:885×805×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1795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 rot="21600000">
            <a:off x="209550" y="762000"/>
            <a:ext cx="1905000" cy="762000"/>
            <a:chOff x="0" y="0"/>
            <a:chExt cx="1905000" cy="762000"/>
          </a:xfrm>
        </p:grpSpPr>
        <p:pic>
          <p:nvPicPr>
            <p:cNvPr id="84" name="picture 8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05000" cy="762000"/>
            </a:xfrm>
            <a:prstGeom prst="rect">
              <a:avLst/>
            </a:prstGeom>
          </p:spPr>
        </p:pic>
        <p:sp>
          <p:nvSpPr>
            <p:cNvPr id="86" name="textbox 86"/>
            <p:cNvSpPr/>
            <p:nvPr/>
          </p:nvSpPr>
          <p:spPr>
            <a:xfrm>
              <a:off x="-12700" y="-12700"/>
              <a:ext cx="1930400" cy="8166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69850" algn="l" rtl="0" eaLnBrk="0">
                <a:lnSpc>
                  <a:spcPct val="83000"/>
                </a:lnSpc>
                <a:spcBef>
                  <a:spcPts val="2"/>
                </a:spcBef>
                <a:tabLst/>
              </a:pP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1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QHX</a:t>
              </a:r>
              <a:r>
                <a:rPr sz="21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-460T</a:t>
              </a:r>
              <a:endParaRPr sz="21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190500" algn="l" rtl="0" eaLnBrk="0">
                <a:lnSpc>
                  <a:spcPct val="88000"/>
                </a:lnSpc>
                <a:spcBef>
                  <a:spcPts val="2"/>
                </a:spcBef>
                <a:tabLst/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Artificial clima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 chamberr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pic>
        <p:nvPicPr>
          <p:cNvPr id="90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24100" y="1028700"/>
            <a:ext cx="2508250" cy="3295650"/>
          </a:xfrm>
          <a:prstGeom prst="rect">
            <a:avLst/>
          </a:prstGeom>
        </p:spPr>
      </p:pic>
      <p:graphicFrame>
        <p:nvGraphicFramePr>
          <p:cNvPr id="92" name="table 92"/>
          <p:cNvGraphicFramePr>
            <a:graphicFrameLocks noGrp="1"/>
          </p:cNvGraphicFramePr>
          <p:nvPr/>
        </p:nvGraphicFramePr>
        <p:xfrm>
          <a:off x="193675" y="1800225"/>
          <a:ext cx="1929765" cy="2349500"/>
        </p:xfrm>
        <a:graphic>
          <a:graphicData uri="http://schemas.openxmlformats.org/drawingml/2006/table">
            <a:tbl>
              <a:tblPr/>
              <a:tblGrid>
                <a:gridCol w="1070610"/>
                <a:gridCol w="85915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100" kern="0" spc="2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</a:t>
                      </a:r>
                      <a:r>
                        <a:rPr sz="1100" kern="0" spc="1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60℃</a:t>
                      </a:r>
                      <a:endParaRPr sz="1100" baseline="-947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7345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11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.0~10,000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      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r>
                        <a:rPr sz="7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ofillumi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nated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14" algn="l" rtl="0" eaLnBrk="0">
                        <a:lnSpc>
                          <a:spcPts val="92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3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595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100" kern="0" spc="20" baseline="-77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50%～90%</a:t>
                      </a:r>
                      <a:r>
                        <a:rPr sz="1100" kern="0" spc="0" baseline="-77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endParaRPr sz="1100" baseline="-771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73000"/>
                        </a:lnSpc>
                        <a:spcBef>
                          <a:spcPts val="7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:680×800×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1100" kern="0" spc="2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600L</a:t>
                      </a:r>
                      <a:endParaRPr sz="1100" baseline="-947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9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920×955×1795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2" name="group 12"/>
          <p:cNvGrpSpPr/>
          <p:nvPr/>
        </p:nvGrpSpPr>
        <p:grpSpPr>
          <a:xfrm rot="21600000">
            <a:off x="209550" y="762000"/>
            <a:ext cx="1905000" cy="762000"/>
            <a:chOff x="0" y="0"/>
            <a:chExt cx="1905000" cy="762000"/>
          </a:xfrm>
        </p:grpSpPr>
        <p:pic>
          <p:nvPicPr>
            <p:cNvPr id="94" name="picture 9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05000" cy="762000"/>
            </a:xfrm>
            <a:prstGeom prst="rect">
              <a:avLst/>
            </a:prstGeom>
          </p:spPr>
        </p:pic>
        <p:sp>
          <p:nvSpPr>
            <p:cNvPr id="96" name="textbox 96"/>
            <p:cNvSpPr/>
            <p:nvPr/>
          </p:nvSpPr>
          <p:spPr>
            <a:xfrm>
              <a:off x="-12700" y="-12700"/>
              <a:ext cx="1930400" cy="8197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576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69850" algn="l" rtl="0" eaLnBrk="0">
                <a:lnSpc>
                  <a:spcPct val="83000"/>
                </a:lnSpc>
                <a:tabLst/>
              </a:pPr>
              <a:r>
                <a:rPr sz="2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0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QHX</a:t>
              </a:r>
              <a:r>
                <a:rPr sz="20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-600T</a:t>
              </a:r>
              <a:endParaRPr sz="2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40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96850" algn="l" rtl="0" eaLnBrk="0">
                <a:lnSpc>
                  <a:spcPct val="84000"/>
                </a:lnSpc>
                <a:tabLst/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Artificial clim</a:t>
              </a:r>
              <a:r>
                <a:rPr sz="11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ate chamber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100" name="table 100"/>
          <p:cNvGraphicFramePr>
            <a:graphicFrameLocks noGrp="1"/>
          </p:cNvGraphicFramePr>
          <p:nvPr/>
        </p:nvGraphicFramePr>
        <p:xfrm>
          <a:off x="193675" y="1800225"/>
          <a:ext cx="1924050" cy="2349500"/>
        </p:xfrm>
        <a:graphic>
          <a:graphicData uri="http://schemas.openxmlformats.org/drawingml/2006/table">
            <a:tbl>
              <a:tblPr/>
              <a:tblGrid>
                <a:gridCol w="1243330"/>
                <a:gridCol w="680719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200" kern="0" spc="10" baseline="-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1200" baseline="-8681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indent="6350" algn="l" rtl="0" eaLnBrk="0">
                        <a:lnSpc>
                          <a:spcPct val="11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20" baseline="11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900" kern="0" spc="-20" baseline="11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</a:t>
                      </a:r>
                      <a:r>
                        <a:rPr sz="5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20" baseline="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t~</a:t>
                      </a:r>
                      <a:r>
                        <a:rPr sz="900" kern="0" spc="-20" baseline="-11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y1</a:t>
                      </a:r>
                      <a:r>
                        <a:rPr sz="900" kern="0" spc="-20" baseline="-1736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.8000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900" kern="0" spc="-20" baseline="-1736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0010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r>
                        <a:rPr sz="8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illuminated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000" kern="0" spc="5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1000" baseline="-5208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ts val="746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1048"/>
                        </a:lnSpc>
                        <a:tabLst/>
                      </a:pPr>
                      <a:r>
                        <a:rPr sz="1200" kern="0" spc="0" baseline="116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200" kern="0" spc="10" baseline="-571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50%~90%</a:t>
                      </a:r>
                      <a:r>
                        <a:rPr sz="1200" kern="0" spc="0" baseline="-571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endParaRPr sz="1200" baseline="-571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900W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Workspace size:5500×500×750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0" baseline="4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0" baseline="-1302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180L</a:t>
                      </a:r>
                      <a:endParaRPr sz="1200" baseline="-13022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7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99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Size:750×850×152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" name="picture 1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4162" y="2159742"/>
            <a:ext cx="40741" cy="118764"/>
          </a:xfrm>
          <a:prstGeom prst="rect">
            <a:avLst/>
          </a:prstGeom>
        </p:spPr>
      </p:pic>
      <p:graphicFrame>
        <p:nvGraphicFramePr>
          <p:cNvPr id="104" name="table 104"/>
          <p:cNvGraphicFramePr>
            <a:graphicFrameLocks noGrp="1"/>
          </p:cNvGraphicFramePr>
          <p:nvPr/>
        </p:nvGraphicFramePr>
        <p:xfrm>
          <a:off x="206375" y="7588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84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LC-QHX-180F</a:t>
                      </a:r>
                      <a:endParaRPr sz="2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80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Artificia</a:t>
                      </a:r>
                      <a:r>
                        <a:rPr sz="12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climate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chamber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(strong</a:t>
                      </a:r>
                      <a:r>
                        <a:rPr sz="12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12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</a:t>
                      </a:r>
                      <a:r>
                        <a:rPr sz="12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pe)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6" name="textbox 106"/>
          <p:cNvSpPr/>
          <p:nvPr/>
        </p:nvSpPr>
        <p:spPr>
          <a:xfrm>
            <a:off x="234950" y="2833014"/>
            <a:ext cx="757555" cy="137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control</a:t>
            </a:r>
            <a:r>
              <a:rPr sz="800" kern="0" spc="2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range: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235200" y="1028700"/>
            <a:ext cx="2463800" cy="3244850"/>
          </a:xfrm>
          <a:prstGeom prst="rect">
            <a:avLst/>
          </a:prstGeom>
        </p:spPr>
      </p:pic>
      <p:graphicFrame>
        <p:nvGraphicFramePr>
          <p:cNvPr id="112" name="table 112"/>
          <p:cNvGraphicFramePr>
            <a:graphicFrameLocks noGrp="1"/>
          </p:cNvGraphicFramePr>
          <p:nvPr/>
        </p:nvGraphicFramePr>
        <p:xfrm>
          <a:off x="193675" y="1800225"/>
          <a:ext cx="1924050" cy="2349500"/>
        </p:xfrm>
        <a:graphic>
          <a:graphicData uri="http://schemas.openxmlformats.org/drawingml/2006/table">
            <a:tbl>
              <a:tblPr/>
              <a:tblGrid>
                <a:gridCol w="1256030"/>
                <a:gridCol w="668019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200" kern="0" spc="10" baseline="-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1200" baseline="-8681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indent="5714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20" baseline="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kern="0" spc="-20" baseline="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0t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kern="0" spc="-20" baseline="-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</a:t>
                      </a:r>
                      <a:r>
                        <a:rPr sz="1000" kern="0" spc="-30" baseline="-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kern="0" spc="-30" baseline="-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310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r>
                        <a:rPr sz="8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illuminated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50" baseline="-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-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1000" baseline="-1041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1048"/>
                        </a:lnSpc>
                        <a:tabLst/>
                      </a:pPr>
                      <a:r>
                        <a:rPr sz="1200" kern="0" spc="0" baseline="116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200" kern="0" spc="10" baseline="-571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50%~90%</a:t>
                      </a:r>
                      <a:r>
                        <a:rPr sz="1200" kern="0" spc="0" baseline="-571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endParaRPr sz="1200" baseline="-571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900W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Workspace size:5500×500×750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0" baseline="4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0" baseline="-1302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180L</a:t>
                      </a:r>
                      <a:endParaRPr sz="1200" baseline="-13022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7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99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Size:750×850×152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4" name="picture 1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73772" y="2196039"/>
            <a:ext cx="39687" cy="82467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26388" y="2192680"/>
            <a:ext cx="45796" cy="48209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209550" y="762000"/>
            <a:ext cx="1905000" cy="762000"/>
            <a:chOff x="0" y="0"/>
            <a:chExt cx="1905000" cy="762000"/>
          </a:xfrm>
        </p:grpSpPr>
        <p:pic>
          <p:nvPicPr>
            <p:cNvPr id="118" name="picture 1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1905000" cy="762000"/>
            </a:xfrm>
            <a:prstGeom prst="rect">
              <a:avLst/>
            </a:prstGeom>
          </p:spPr>
        </p:pic>
        <p:sp>
          <p:nvSpPr>
            <p:cNvPr id="120" name="textbox 120"/>
            <p:cNvSpPr/>
            <p:nvPr/>
          </p:nvSpPr>
          <p:spPr>
            <a:xfrm>
              <a:off x="-12700" y="-12700"/>
              <a:ext cx="1930400" cy="7912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63500" algn="l" rtl="0" eaLnBrk="0">
                <a:lnSpc>
                  <a:spcPct val="83000"/>
                </a:lnSpc>
                <a:spcBef>
                  <a:spcPts val="2"/>
                </a:spcBef>
                <a:tabLst/>
              </a:pP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1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QHX</a:t>
              </a:r>
              <a:r>
                <a:rPr sz="21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-180F</a:t>
              </a:r>
              <a:endParaRPr sz="2100" dirty="0">
                <a:latin typeface="Arial"/>
                <a:ea typeface="Arial"/>
                <a:cs typeface="Arial"/>
              </a:endParaRPr>
            </a:p>
            <a:p>
              <a:pPr marL="25400" algn="l" rtl="0" eaLnBrk="0">
                <a:lnSpc>
                  <a:spcPct val="81000"/>
                </a:lnSpc>
                <a:spcBef>
                  <a:spcPts val="603"/>
                </a:spcBef>
                <a:tabLst/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Artificial</a:t>
              </a:r>
              <a:r>
                <a:rPr sz="1000" kern="0" spc="1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Climate</a:t>
              </a:r>
              <a:r>
                <a:rPr sz="1000" kern="0" spc="1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Chamber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24765" algn="l" rtl="0" eaLnBrk="0">
                <a:lnSpc>
                  <a:spcPct val="81000"/>
                </a:lnSpc>
                <a:spcBef>
                  <a:spcPts val="180"/>
                </a:spcBef>
                <a:tabLst/>
              </a:pPr>
              <a:r>
                <a:rPr sz="10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(Bright</a:t>
              </a:r>
              <a:r>
                <a:rPr sz="1000" b="1" kern="0" spc="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 Type)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2" name="textbox 122"/>
          <p:cNvSpPr/>
          <p:nvPr/>
        </p:nvSpPr>
        <p:spPr>
          <a:xfrm>
            <a:off x="234950" y="2833014"/>
            <a:ext cx="757555" cy="137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control</a:t>
            </a:r>
            <a:r>
              <a:rPr sz="800" kern="0" spc="2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range: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2241550" y="793750"/>
            <a:ext cx="2540000" cy="3530600"/>
            <a:chOff x="0" y="0"/>
            <a:chExt cx="2540000" cy="3530600"/>
          </a:xfrm>
        </p:grpSpPr>
        <p:pic>
          <p:nvPicPr>
            <p:cNvPr id="126" name="picture 1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540000" cy="3530600"/>
            </a:xfrm>
            <a:prstGeom prst="rect">
              <a:avLst/>
            </a:prstGeom>
          </p:spPr>
        </p:pic>
        <p:sp>
          <p:nvSpPr>
            <p:cNvPr id="128" name="textbox 128"/>
            <p:cNvSpPr/>
            <p:nvPr/>
          </p:nvSpPr>
          <p:spPr>
            <a:xfrm>
              <a:off x="-12700" y="-12700"/>
              <a:ext cx="2565400" cy="35687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03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253614" algn="l" rtl="0" eaLnBrk="0">
                <a:lnSpc>
                  <a:spcPct val="77000"/>
                </a:lnSpc>
                <a:tabLst/>
              </a:pPr>
              <a:r>
                <a:rPr sz="300" kern="0" spc="-1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2</a:t>
              </a:r>
              <a:endParaRPr sz="300" dirty="0">
                <a:latin typeface="Times New Roman"/>
                <a:ea typeface="Times New Roman"/>
                <a:cs typeface="Times New Roman"/>
              </a:endParaRPr>
            </a:p>
            <a:p>
              <a:pPr marL="2178050" algn="l" rtl="0" eaLnBrk="0">
                <a:lnSpc>
                  <a:spcPts val="494"/>
                </a:lnSpc>
                <a:spcBef>
                  <a:spcPts val="333"/>
                </a:spcBef>
                <a:tabLst/>
              </a:pP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▲</a:t>
              </a:r>
              <a:endParaRPr sz="400" dirty="0">
                <a:latin typeface="SimSun"/>
                <a:ea typeface="SimSun"/>
                <a:cs typeface="SimSun"/>
              </a:endParaRPr>
            </a:p>
            <a:p>
              <a:pPr marL="2178050" algn="l" rtl="0" eaLnBrk="0">
                <a:lnSpc>
                  <a:spcPts val="370"/>
                </a:lnSpc>
                <a:spcBef>
                  <a:spcPts val="342"/>
                </a:spcBef>
                <a:tabLst/>
              </a:pPr>
              <a:r>
                <a:rPr sz="300" kern="0" spc="-10" dirty="0">
                  <a:solidFill>
                    <a:srgbClr val="40502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△</a:t>
              </a:r>
              <a:endParaRPr sz="300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2177414" algn="l" rtl="0" eaLnBrk="0">
                <a:lnSpc>
                  <a:spcPct val="77000"/>
                </a:lnSpc>
                <a:spcBef>
                  <a:spcPts val="1"/>
                </a:spcBef>
                <a:tabLst/>
              </a:pPr>
              <a:r>
                <a:rPr sz="400" kern="0" spc="-2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A</a:t>
              </a:r>
              <a:endParaRPr sz="400" dirty="0">
                <a:latin typeface="Times New Roman"/>
                <a:ea typeface="Times New Roman"/>
                <a:cs typeface="Times New Roman"/>
              </a:endParaRPr>
            </a:p>
          </p:txBody>
        </p:sp>
      </p:grpSp>
      <p:graphicFrame>
        <p:nvGraphicFramePr>
          <p:cNvPr id="130" name="table 130"/>
          <p:cNvGraphicFramePr>
            <a:graphicFrameLocks noGrp="1"/>
          </p:cNvGraphicFramePr>
          <p:nvPr/>
        </p:nvGraphicFramePr>
        <p:xfrm>
          <a:off x="193675" y="1800225"/>
          <a:ext cx="1930400" cy="2349500"/>
        </p:xfrm>
        <a:graphic>
          <a:graphicData uri="http://schemas.openxmlformats.org/drawingml/2006/table">
            <a:tbl>
              <a:tblPr/>
              <a:tblGrid>
                <a:gridCol w="313054"/>
                <a:gridCol w="161734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100" kern="0" spc="2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</a:t>
                      </a:r>
                      <a:r>
                        <a:rPr sz="1100" kern="0" spc="1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60℃</a:t>
                      </a:r>
                      <a:endParaRPr sz="1100" baseline="-947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822"/>
                        </a:lnSpc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635" indent="-951864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0" baseline="11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intensity.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900" kern="0" spc="0" baseline="-1736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0~18000</a:t>
                      </a:r>
                      <a:r>
                        <a:rPr sz="5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900" kern="0" spc="0" baseline="-1736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r>
                        <a:rPr sz="7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79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 of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illuminated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kern="0" spc="10" baseline="-9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10" baseline="-9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1000" baseline="-9882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78000"/>
                        </a:lnSpc>
                        <a:spcBef>
                          <a:spcPts val="8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9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05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100" kern="0" spc="20" baseline="-84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50%~90%</a:t>
                      </a:r>
                      <a:r>
                        <a:rPr sz="1100" kern="0" spc="0" baseline="-84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endParaRPr sz="1100" baseline="-843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:600×600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×1000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100" kern="0" spc="2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360L</a:t>
                      </a:r>
                      <a:endParaRPr sz="1100" baseline="-947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9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850×9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45×1775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2" name="table 132"/>
          <p:cNvGraphicFramePr>
            <a:graphicFrameLocks noGrp="1"/>
          </p:cNvGraphicFramePr>
          <p:nvPr/>
        </p:nvGraphicFramePr>
        <p:xfrm>
          <a:off x="206375" y="7588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84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LC-QHX-360F</a:t>
                      </a:r>
                      <a:endParaRPr sz="2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80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Artificia</a:t>
                      </a:r>
                      <a:r>
                        <a:rPr sz="12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climate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chamber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(strong</a:t>
                      </a:r>
                      <a:r>
                        <a:rPr sz="12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12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</a:t>
                      </a:r>
                      <a:r>
                        <a:rPr sz="12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pe)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136" name="table 136"/>
          <p:cNvGraphicFramePr>
            <a:graphicFrameLocks noGrp="1"/>
          </p:cNvGraphicFramePr>
          <p:nvPr/>
        </p:nvGraphicFramePr>
        <p:xfrm>
          <a:off x="193675" y="1800225"/>
          <a:ext cx="1930400" cy="2349500"/>
        </p:xfrm>
        <a:graphic>
          <a:graphicData uri="http://schemas.openxmlformats.org/drawingml/2006/table">
            <a:tbl>
              <a:tblPr/>
              <a:tblGrid>
                <a:gridCol w="193040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100" kern="0" spc="2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</a:t>
                      </a:r>
                      <a:r>
                        <a:rPr sz="1100" kern="0" spc="1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60℃</a:t>
                      </a:r>
                      <a:endParaRPr sz="1100" baseline="-947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6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0" baseline="-42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2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r>
                        <a:rPr sz="1100" kern="0" spc="10" baseline="-42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.o~18000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52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Lux(6</a:t>
                      </a:r>
                      <a:r>
                        <a:rPr sz="7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473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endParaRPr sz="1100" baseline="14736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36675" algn="l" rtl="0" eaLnBrk="0">
                        <a:lnSpc>
                          <a:spcPct val="86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 of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ated       </a:t>
                      </a:r>
                      <a:r>
                        <a:rPr sz="900" kern="0" spc="-10" baseline="-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5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baseline="-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900" baseline="-578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9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05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100" kern="0" spc="20" baseline="-84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50%~90%</a:t>
                      </a:r>
                      <a:r>
                        <a:rPr sz="1100" kern="0" spc="0" baseline="-84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endParaRPr sz="1100" baseline="-843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:600×650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×1100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1100" kern="0" spc="3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1100" kern="0" spc="2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60L</a:t>
                      </a:r>
                      <a:endParaRPr sz="1100" baseline="-947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894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2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Size:845×1000×1875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8" name="textbox 138"/>
          <p:cNvSpPr/>
          <p:nvPr/>
        </p:nvSpPr>
        <p:spPr>
          <a:xfrm>
            <a:off x="209550" y="1149350"/>
            <a:ext cx="1905000" cy="374650"/>
          </a:xfrm>
          <a:prstGeom prst="rect">
            <a:avLst/>
          </a:prstGeom>
          <a:solidFill>
            <a:srgbClr val="EAEBD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0"/>
              </a:lnSpc>
              <a:spcBef>
                <a:spcPts val="1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Artificial</a:t>
            </a:r>
            <a:r>
              <a:rPr sz="10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Climate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Chamber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00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(Bright</a:t>
            </a:r>
            <a:r>
              <a:rPr sz="10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247650" y="858329"/>
            <a:ext cx="1763395" cy="2914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1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21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21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QHX</a:t>
            </a:r>
            <a:r>
              <a:rPr sz="21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-460F</a:t>
            </a:r>
            <a:endParaRPr sz="2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144" name="table 144"/>
          <p:cNvGraphicFramePr>
            <a:graphicFrameLocks noGrp="1"/>
          </p:cNvGraphicFramePr>
          <p:nvPr/>
        </p:nvGraphicFramePr>
        <p:xfrm>
          <a:off x="193675" y="1800225"/>
          <a:ext cx="1929765" cy="2349500"/>
        </p:xfrm>
        <a:graphic>
          <a:graphicData uri="http://schemas.openxmlformats.org/drawingml/2006/table">
            <a:tbl>
              <a:tblPr/>
              <a:tblGrid>
                <a:gridCol w="1067435"/>
                <a:gridCol w="862330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100" kern="0" spc="2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</a:t>
                      </a:r>
                      <a:r>
                        <a:rPr sz="1100" kern="0" spc="1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60℃</a:t>
                      </a:r>
                      <a:endParaRPr sz="1100" baseline="-947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7345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11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:0~18000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els)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ofillumi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nated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05" algn="l" rtl="0" eaLnBrk="0">
                        <a:lnSpc>
                          <a:spcPts val="92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9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05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100" kern="0" spc="20" baseline="-84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50%~90%</a:t>
                      </a:r>
                      <a:r>
                        <a:rPr sz="1100" kern="0" spc="0" baseline="-84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endParaRPr sz="1100" baseline="-843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:680×800×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1100" kern="0" spc="2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600L</a:t>
                      </a:r>
                      <a:endParaRPr sz="1100" baseline="-947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9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6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baseline="-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-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1000" kern="0" spc="20" baseline="-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950×1140×1920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6" name="textbox 146"/>
          <p:cNvSpPr/>
          <p:nvPr/>
        </p:nvSpPr>
        <p:spPr>
          <a:xfrm>
            <a:off x="209550" y="1149350"/>
            <a:ext cx="1905000" cy="374650"/>
          </a:xfrm>
          <a:prstGeom prst="rect">
            <a:avLst/>
          </a:prstGeom>
          <a:solidFill>
            <a:srgbClr val="EBEAD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spcBef>
                <a:spcPts val="1"/>
              </a:spcBef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Artificial climate chamber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79000"/>
              </a:lnSpc>
              <a:spcBef>
                <a:spcPts val="174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247650" y="858329"/>
            <a:ext cx="1763395" cy="2914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1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21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21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QHX</a:t>
            </a:r>
            <a:r>
              <a:rPr sz="21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-600F</a:t>
            </a:r>
            <a:endParaRPr sz="2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2025-07-30T11:15:35Z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2025-07-30T11:15:40</vt:filetime>
  </property>
  <property fmtid="{D5CDD505-2E9C-101B-9397-08002B2CF9AE}" pid="4" name="UsrData">
    <vt:lpwstr>68898e540d2602001f8c44dewl</vt:lpwstr>
  </property>
</Properties>
</file>