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8401050" cy="13004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4" Type="http://schemas.openxmlformats.org/officeDocument/2006/relationships/viewProps" Target="viewProps.xml"/><Relationship Id="rId13" Type="http://schemas.openxmlformats.org/officeDocument/2006/relationships/tableStyles" Target="tableStyles.xml"/><Relationship Id="rId12" Type="http://schemas.openxmlformats.org/officeDocument/2006/relationships/presProps" Target="presProps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72025" y="5969000"/>
            <a:ext cx="876300" cy="1295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63925" y="6203950"/>
            <a:ext cx="635000" cy="27305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46575" y="6502400"/>
            <a:ext cx="273050" cy="31115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08475" y="7105650"/>
            <a:ext cx="285750" cy="15875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3178175" y="7065524"/>
            <a:ext cx="387984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900" i="1" kern="0" spc="-10" dirty="0">
                <a:solidFill>
                  <a:srgbClr val="98A8B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uCHEN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3743325" y="6481565"/>
            <a:ext cx="329565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8.</a:t>
            </a:r>
            <a:r>
              <a:rPr sz="900" kern="0" spc="-20" dirty="0">
                <a:solidFill>
                  <a:srgbClr val="60C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88.8.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4429125" y="6828738"/>
            <a:ext cx="116839" cy="73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OFF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19275" y="3632200"/>
            <a:ext cx="4762500" cy="5740400"/>
          </a:xfrm>
          <a:prstGeom prst="rect">
            <a:avLst/>
          </a:prstGeom>
        </p:spPr>
      </p:pic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2101850" y="6753237"/>
          <a:ext cx="4197349" cy="2076450"/>
        </p:xfrm>
        <a:graphic>
          <a:graphicData uri="http://schemas.openxmlformats.org/drawingml/2006/table">
            <a:tbl>
              <a:tblPr/>
              <a:tblGrid>
                <a:gridCol w="1057275"/>
                <a:gridCol w="1047750"/>
                <a:gridCol w="1035050"/>
                <a:gridCol w="1057275"/>
              </a:tblGrid>
              <a:tr h="174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Mo</a:t>
                      </a:r>
                      <a:r>
                        <a:rPr sz="800" kern="0" spc="-1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322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BXP-2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BXP-6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BXP-16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Voltage/Freque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ncy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6819" algn="l" rtl="0" eaLnBrk="0">
                        <a:lnSpc>
                          <a:spcPct val="7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50H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3544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5769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4019" algn="l" rtl="0" eaLnBrk="0">
                        <a:lnSpc>
                          <a:spcPct val="7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6719" algn="l" rtl="0" eaLnBrk="0">
                        <a:lnSpc>
                          <a:spcPct val="7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ode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3319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LED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digita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tube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4"/>
                        </a:lnSpc>
                        <a:tabLst/>
                      </a:pPr>
                      <a:r>
                        <a:rPr sz="500" kern="0" spc="0" dirty="0">
                          <a:solidFill>
                            <a:srgbClr val="4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contro</a:t>
                      </a:r>
                      <a:r>
                        <a:rPr sz="500" kern="0" spc="-10" dirty="0">
                          <a:solidFill>
                            <a:srgbClr val="4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 ran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RT+5~45℃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acc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20" baseline="4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uracy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un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iformity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2719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±2℃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 ra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4119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minutes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5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403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 chambe</a:t>
                      </a:r>
                      <a:r>
                        <a:rPr sz="700" kern="0" spc="-30" dirty="0">
                          <a:solidFill>
                            <a:srgbClr val="403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700" kern="0" spc="30" dirty="0">
                          <a:solidFill>
                            <a:srgbClr val="403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403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size(DXWXH)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140×110×12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4620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230×180×160mm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320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250×250×250mm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 Capac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0369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1.6L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4019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6.4L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2119" algn="l" rtl="0" eaLnBrk="0">
                        <a:lnSpc>
                          <a:spcPct val="7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486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084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98475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6569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0219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2119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9.5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7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size(DXWXH)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210×220×220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922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280×310×300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92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350×330×370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22840" y="5029183"/>
            <a:ext cx="1562100" cy="1543077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 rot="16200000">
            <a:off x="3214496" y="5661110"/>
            <a:ext cx="222884" cy="177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97"/>
              </a:lnSpc>
              <a:spcBef>
                <a:spcPts val="1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30mm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362325" y="5162532"/>
            <a:ext cx="1327165" cy="1282692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117740" y="5251451"/>
            <a:ext cx="1143000" cy="1098540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3051159" y="4133284"/>
            <a:ext cx="2258695" cy="2343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3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 -P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arameters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2054209" y="4654565"/>
            <a:ext cx="520731" cy="190465"/>
            <a:chOff x="0" y="0"/>
            <a:chExt cx="520731" cy="190465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20731" cy="190465"/>
            </a:xfrm>
            <a:prstGeom prst="rect">
              <a:avLst/>
            </a:prstGeom>
          </p:spPr>
        </p:pic>
        <p:sp>
          <p:nvSpPr>
            <p:cNvPr id="32" name="textbox 32"/>
            <p:cNvSpPr/>
            <p:nvPr/>
          </p:nvSpPr>
          <p:spPr>
            <a:xfrm>
              <a:off x="-12700" y="-12700"/>
              <a:ext cx="546734" cy="2438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88900" algn="l" rtl="0" eaLnBrk="0">
                <a:lnSpc>
                  <a:spcPct val="84000"/>
                </a:lnSpc>
                <a:spcBef>
                  <a:spcPts val="3"/>
                </a:spcBef>
                <a:tabLst/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BXP</a:t>
              </a: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-2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4879990" y="4654565"/>
            <a:ext cx="495300" cy="196837"/>
            <a:chOff x="0" y="0"/>
            <a:chExt cx="495300" cy="196837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495300" cy="190465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-12700" y="-12700"/>
              <a:ext cx="520700" cy="2482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37465" algn="l" rtl="0" eaLnBrk="0">
                <a:lnSpc>
                  <a:spcPct val="84000"/>
                </a:lnSpc>
                <a:spcBef>
                  <a:spcPts val="7"/>
                </a:spcBef>
                <a:tabLst/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BXP</a:t>
              </a: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-16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3463909" y="4654565"/>
            <a:ext cx="488965" cy="190465"/>
            <a:chOff x="0" y="0"/>
            <a:chExt cx="488965" cy="190465"/>
          </a:xfrm>
        </p:grpSpPr>
        <p:pic>
          <p:nvPicPr>
            <p:cNvPr id="38" name="picture 3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488965" cy="190465"/>
            </a:xfrm>
            <a:prstGeom prst="rect">
              <a:avLst/>
            </a:prstGeom>
          </p:spPr>
        </p:pic>
        <p:sp>
          <p:nvSpPr>
            <p:cNvPr id="40" name="textbox 40"/>
            <p:cNvSpPr/>
            <p:nvPr/>
          </p:nvSpPr>
          <p:spPr>
            <a:xfrm>
              <a:off x="-12700" y="-12700"/>
              <a:ext cx="514984" cy="2419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76200" algn="l" rtl="0" eaLnBrk="0">
                <a:lnSpc>
                  <a:spcPct val="84000"/>
                </a:lnSpc>
                <a:spcBef>
                  <a:spcPts val="6"/>
                </a:spcBef>
                <a:tabLst/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BXP</a:t>
              </a: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-6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2" name="textbox 42"/>
          <p:cNvSpPr/>
          <p:nvPr/>
        </p:nvSpPr>
        <p:spPr>
          <a:xfrm rot="16200000">
            <a:off x="4600462" y="5580739"/>
            <a:ext cx="320040" cy="203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72"/>
              </a:lnSpc>
              <a:spcBef>
                <a:spcPts val="1"/>
              </a:spcBef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370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mm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44" name="textbox 44"/>
          <p:cNvSpPr/>
          <p:nvPr/>
        </p:nvSpPr>
        <p:spPr>
          <a:xfrm rot="16200000">
            <a:off x="1969486" y="5662739"/>
            <a:ext cx="186689" cy="147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02"/>
              </a:lnSpc>
              <a:spcBef>
                <a:spcPts val="1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22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mm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41500" y="3238500"/>
            <a:ext cx="4718050" cy="6527800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2241535" y="3752705"/>
            <a:ext cx="3764915" cy="1165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2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03250" algn="l" rtl="0" eaLnBrk="0">
              <a:lnSpc>
                <a:spcPct val="81000"/>
              </a:lnSpc>
              <a:tabLst/>
            </a:pP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Sealed</a:t>
            </a:r>
            <a:r>
              <a:rPr sz="19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insulation design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00050" algn="l" rtl="0" eaLnBrk="0">
              <a:lnSpc>
                <a:spcPts val="1158"/>
              </a:lnSpc>
              <a:spcBef>
                <a:spcPts val="251"/>
              </a:spcBef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Integrated  inner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tank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structure,simple  and  beautiful  overall,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spcBef>
                <a:spcPts val="2"/>
              </a:spcBef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Magnetic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gasket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sealing</a:t>
            </a:r>
            <a:r>
              <a:rPr sz="10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safe,convenien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door</a:t>
            </a:r>
            <a:r>
              <a:rPr sz="10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lock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device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761960" y="1312198"/>
            <a:ext cx="6897369" cy="6576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97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98550" algn="l" rtl="0" eaLnBrk="0">
              <a:lnSpc>
                <a:spcPct val="81000"/>
              </a:lnSpc>
              <a:tabLst/>
            </a:pPr>
            <a:r>
              <a:rPr sz="3500" b="1" kern="0" spc="-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 cannot</a:t>
            </a:r>
            <a:r>
              <a:rPr sz="3500" b="1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500" b="1" kern="0" spc="-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3500" b="1" kern="0" spc="1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500" b="1" kern="0" spc="-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ignored</a:t>
            </a:r>
            <a:r>
              <a:rPr sz="3500" b="1" kern="0" spc="-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3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ts val="1983"/>
              </a:lnSpc>
              <a:spcBef>
                <a:spcPts val="488"/>
              </a:spcBef>
              <a:tabLst/>
            </a:pP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</a:t>
            </a:r>
            <a:r>
              <a:rPr sz="16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6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6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6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6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cutoff</a:t>
            </a:r>
            <a:r>
              <a:rPr sz="16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6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alarm</a:t>
            </a:r>
            <a:r>
              <a:rPr sz="16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indicator</a:t>
            </a:r>
            <a:r>
              <a:rPr sz="16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system</a:t>
            </a:r>
            <a:r>
              <a:rPr sz="16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spcBef>
                <a:spcPts val="1"/>
              </a:spcBef>
              <a:tabLst/>
            </a:pP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6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6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controlled</a:t>
            </a:r>
            <a:r>
              <a:rPr sz="16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6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exceeds</a:t>
            </a:r>
            <a:r>
              <a:rPr sz="16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6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</a:t>
            </a:r>
            <a:r>
              <a:rPr sz="16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upper</a:t>
            </a:r>
            <a:r>
              <a:rPr sz="16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</a:t>
            </a:r>
            <a:r>
              <a:rPr sz="16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600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instrumentt</a:t>
            </a:r>
            <a:endParaRPr sz="1600" dirty="0">
              <a:latin typeface="Arial"/>
              <a:ea typeface="Arial"/>
              <a:cs typeface="Arial"/>
            </a:endParaRPr>
          </a:p>
          <a:p>
            <a:pPr marL="806450" algn="l" rtl="0" eaLnBrk="0">
              <a:lnSpc>
                <a:spcPts val="2090"/>
              </a:lnSpc>
              <a:tabLst/>
            </a:pP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automatically</a:t>
            </a:r>
            <a:r>
              <a:rPr sz="16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cuts</a:t>
            </a:r>
            <a:r>
              <a:rPr sz="16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</a:t>
            </a:r>
            <a:r>
              <a:rPr sz="16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6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output</a:t>
            </a:r>
            <a:r>
              <a:rPr sz="16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6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sounds</a:t>
            </a:r>
            <a:r>
              <a:rPr sz="16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6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alarm</a:t>
            </a:r>
            <a:r>
              <a:rPr sz="16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536700" algn="l" rtl="0" eaLnBrk="0">
              <a:lnSpc>
                <a:spcPct val="83000"/>
              </a:lnSpc>
              <a:spcBef>
                <a:spcPts val="4"/>
              </a:spcBef>
              <a:tabLst/>
            </a:pPr>
            <a:r>
              <a:rPr sz="1600" kern="0" spc="0" dirty="0">
                <a:solidFill>
                  <a:srgbClr val="206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3124167" y="9917844"/>
            <a:ext cx="2248535" cy="2425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709"/>
              </a:lnSpc>
              <a:tabLst/>
            </a:pPr>
            <a:r>
              <a:rPr sz="1200" i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LCHEN</a:t>
            </a:r>
            <a:r>
              <a:rPr sz="1200" i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1200" i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400" kern="0" spc="-60" dirty="0">
                <a:solidFill>
                  <a:srgbClr val="FFFFFF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金</a:t>
            </a:r>
            <a:r>
              <a:rPr sz="1400" kern="0" spc="50" dirty="0">
                <a:solidFill>
                  <a:srgbClr val="FFFFFF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</a:t>
            </a:r>
            <a:r>
              <a:rPr sz="1400" kern="0" spc="-60" dirty="0">
                <a:solidFill>
                  <a:srgbClr val="FFFFFF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Δ</a:t>
            </a:r>
            <a:endParaRPr sz="1400" dirty="0">
              <a:latin typeface="FangSong"/>
              <a:ea typeface="FangSong"/>
              <a:cs typeface="FangSong"/>
            </a:endParaRPr>
          </a:p>
        </p:txBody>
      </p:sp>
      <p:pic>
        <p:nvPicPr>
          <p:cNvPr id="56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97448" y="8972532"/>
            <a:ext cx="393673" cy="4572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19275" y="3127375"/>
            <a:ext cx="4762500" cy="6750050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65590" y="7877182"/>
            <a:ext cx="2508218" cy="1917689"/>
          </a:xfrm>
          <a:prstGeom prst="rect">
            <a:avLst/>
          </a:prstGeom>
        </p:spPr>
      </p:pic>
      <p:sp>
        <p:nvSpPr>
          <p:cNvPr id="62" name="rect 62"/>
          <p:cNvSpPr/>
          <p:nvPr/>
        </p:nvSpPr>
        <p:spPr>
          <a:xfrm>
            <a:off x="4460890" y="5870595"/>
            <a:ext cx="1949434" cy="1847826"/>
          </a:xfrm>
          <a:prstGeom prst="rect">
            <a:avLst/>
          </a:prstGeom>
          <a:solidFill>
            <a:srgbClr val="F8F8F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4" name="picture 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59009" y="5864250"/>
            <a:ext cx="1727215" cy="1835136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1952640" y="3749368"/>
            <a:ext cx="2451100" cy="8470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3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9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6000"/>
              </a:lnSpc>
              <a:spcBef>
                <a:spcPts val="4"/>
              </a:spcBef>
              <a:tabLst/>
            </a:pP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High-quality </a:t>
            </a:r>
            <a:r>
              <a:rPr sz="22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details</a:t>
            </a:r>
            <a:endParaRPr sz="2200" dirty="0">
              <a:latin typeface="Arial"/>
              <a:ea typeface="Arial"/>
              <a:cs typeface="Arial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4181490" y="6259031"/>
            <a:ext cx="2033270" cy="969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28064" algn="l" rtl="0" eaLnBrk="0">
              <a:lnSpc>
                <a:spcPct val="82000"/>
              </a:lnSpc>
              <a:tabLst/>
            </a:pPr>
            <a:r>
              <a:rPr sz="2300" b="1" kern="0" spc="-20" dirty="0">
                <a:solidFill>
                  <a:srgbClr val="208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01</a:t>
            </a:r>
            <a:endParaRPr sz="2300" dirty="0">
              <a:latin typeface="Arial"/>
              <a:ea typeface="Arial"/>
              <a:cs typeface="Arial"/>
            </a:endParaRPr>
          </a:p>
          <a:p>
            <a:pPr marL="742315" algn="l" rtl="0" eaLnBrk="0">
              <a:lnSpc>
                <a:spcPts val="1499"/>
              </a:lnSpc>
              <a:spcBef>
                <a:spcPts val="1053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igent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spcBef>
                <a:spcPts val="1"/>
              </a:spcBef>
              <a:tabLst/>
            </a:pP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PID temperature control instrument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2155809" y="8367206"/>
            <a:ext cx="1609089" cy="1168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96900" algn="l" rtl="0" eaLnBrk="0">
              <a:lnSpc>
                <a:spcPct val="82000"/>
              </a:lnSpc>
              <a:tabLst/>
            </a:pPr>
            <a:r>
              <a:rPr sz="2300" b="1" kern="0" spc="-20" dirty="0">
                <a:solidFill>
                  <a:srgbClr val="208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02</a:t>
            </a:r>
            <a:endParaRPr sz="2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spcBef>
                <a:spcPts val="9"/>
              </a:spcBef>
              <a:tabLst/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Four-wall surrou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spcBef>
                <a:spcPts val="7"/>
              </a:spcBef>
              <a:tabLst/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5000"/>
              </a:lnSpc>
              <a:spcBef>
                <a:spcPts val="16"/>
              </a:spcBef>
              <a:tabLst/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Internal temperature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uniform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1952640" y="5018316"/>
            <a:ext cx="964564" cy="392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43"/>
              </a:lnSpc>
              <a:tabLst/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43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details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74" name="picture 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37291" y="3629038"/>
            <a:ext cx="285750" cy="2793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2022490" y="3479775"/>
            <a:ext cx="4470367" cy="1930444"/>
            <a:chOff x="0" y="0"/>
            <a:chExt cx="4470367" cy="1930444"/>
          </a:xfrm>
        </p:grpSpPr>
        <p:pic>
          <p:nvPicPr>
            <p:cNvPr id="76" name="picture 7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470367" cy="1930444"/>
            </a:xfrm>
            <a:prstGeom prst="rect">
              <a:avLst/>
            </a:prstGeom>
          </p:spPr>
        </p:pic>
        <p:sp>
          <p:nvSpPr>
            <p:cNvPr id="78" name="textbox 78"/>
            <p:cNvSpPr/>
            <p:nvPr/>
          </p:nvSpPr>
          <p:spPr>
            <a:xfrm>
              <a:off x="-12700" y="-12700"/>
              <a:ext cx="4495800" cy="19735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187064" algn="l" rtl="0" eaLnBrk="0">
                <a:lnSpc>
                  <a:spcPct val="81000"/>
                </a:lnSpc>
                <a:spcBef>
                  <a:spcPts val="5"/>
                </a:spcBef>
                <a:tabLst/>
              </a:pPr>
              <a:r>
                <a:rPr sz="2400" b="1" kern="0" spc="-40" dirty="0">
                  <a:solidFill>
                    <a:srgbClr val="30807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03</a:t>
              </a:r>
              <a:endParaRPr sz="2400" dirty="0">
                <a:latin typeface="Arial"/>
                <a:ea typeface="Arial"/>
                <a:cs typeface="Arial"/>
              </a:endParaRPr>
            </a:p>
            <a:p>
              <a:pPr marL="2329814" algn="l" rtl="0" eaLnBrk="0">
                <a:lnSpc>
                  <a:spcPct val="83000"/>
                </a:lnSpc>
                <a:spcBef>
                  <a:spcPts val="1347"/>
                </a:spcBef>
                <a:tabLst/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Magnetic door opening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marL="2914014" algn="l" rtl="0" eaLnBrk="0">
                <a:lnSpc>
                  <a:spcPct val="83000"/>
                </a:lnSpc>
                <a:spcBef>
                  <a:spcPts val="1224"/>
                </a:spcBef>
                <a:tabLst/>
              </a:pPr>
              <a:r>
                <a:rPr sz="1300" b="1" kern="0" spc="-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Good sealin</a:t>
              </a:r>
              <a:r>
                <a:rPr sz="1300" b="1" kern="0" spc="-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marL="2889250" algn="l" rtl="0" eaLnBrk="0">
                <a:lnSpc>
                  <a:spcPts val="1266"/>
                </a:lnSpc>
                <a:tabLst/>
              </a:pPr>
              <a:r>
                <a:rPr sz="1000" kern="0" spc="-10" dirty="0">
                  <a:solidFill>
                    <a:srgbClr val="B0808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日</a:t>
              </a:r>
              <a:r>
                <a:rPr sz="1000" kern="0" spc="260" dirty="0">
                  <a:solidFill>
                    <a:srgbClr val="B0808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</a:t>
              </a:r>
              <a:r>
                <a:rPr sz="1000" kern="0" spc="-10" dirty="0">
                  <a:solidFill>
                    <a:srgbClr val="B0808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□</a:t>
              </a:r>
              <a:r>
                <a:rPr sz="1000" kern="0" spc="260" dirty="0">
                  <a:solidFill>
                    <a:srgbClr val="B0808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</a:t>
              </a:r>
              <a:r>
                <a:rPr sz="1000" kern="0" spc="-10" dirty="0">
                  <a:solidFill>
                    <a:srgbClr val="B0808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□</a:t>
              </a:r>
              <a:endParaRPr sz="1000" dirty="0">
                <a:latin typeface="SimHei"/>
                <a:ea typeface="SimHei"/>
                <a:cs typeface="SimHei"/>
              </a:endParaRPr>
            </a:p>
            <a:p>
              <a:pPr marL="2952114" algn="l" rtl="0" eaLnBrk="0">
                <a:lnSpc>
                  <a:spcPts val="1099"/>
                </a:lnSpc>
                <a:spcBef>
                  <a:spcPts val="226"/>
                </a:spcBef>
                <a:tabLst/>
              </a:pPr>
              <a:r>
                <a:rPr sz="900" i="1" kern="0" spc="10" dirty="0">
                  <a:solidFill>
                    <a:srgbClr val="90C08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B.8B</a:t>
              </a:r>
              <a:r>
                <a:rPr sz="900" i="1" kern="0" spc="60" dirty="0">
                  <a:solidFill>
                    <a:srgbClr val="90C08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900" i="1" kern="0" spc="10" dirty="0">
                  <a:solidFill>
                    <a:srgbClr val="90C08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日</a:t>
              </a:r>
              <a:endParaRPr sz="900" dirty="0">
                <a:latin typeface="SimHei"/>
                <a:ea typeface="SimHei"/>
                <a:cs typeface="SimHei"/>
              </a:endParaRPr>
            </a:p>
          </p:txBody>
        </p:sp>
      </p:grpSp>
      <p:pic>
        <p:nvPicPr>
          <p:cNvPr id="80" name="picture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84390" y="7569176"/>
            <a:ext cx="4457700" cy="1930444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022490" y="5524506"/>
            <a:ext cx="4483084" cy="189861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19275" y="3435350"/>
            <a:ext cx="4762500" cy="6134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sp>
        <p:nvSpPr>
          <p:cNvPr id="88" name="rect 88"/>
          <p:cNvSpPr/>
          <p:nvPr/>
        </p:nvSpPr>
        <p:spPr>
          <a:xfrm>
            <a:off x="1806575" y="4565650"/>
            <a:ext cx="3162300" cy="368300"/>
          </a:xfrm>
          <a:prstGeom prst="rect">
            <a:avLst/>
          </a:prstGeom>
          <a:solidFill>
            <a:srgbClr val="083AB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0" name="textbox 90"/>
          <p:cNvSpPr/>
          <p:nvPr/>
        </p:nvSpPr>
        <p:spPr>
          <a:xfrm>
            <a:off x="1800225" y="4695666"/>
            <a:ext cx="2677160" cy="2527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3000"/>
              </a:lnSpc>
              <a:tabLst/>
            </a:pP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BXP</a:t>
            </a:r>
            <a:r>
              <a:rPr sz="12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-2  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3000"/>
              </a:lnSpc>
              <a:spcBef>
                <a:spcPts val="368"/>
              </a:spcBef>
              <a:tabLst/>
            </a:pPr>
            <a:r>
              <a:rPr sz="1200" b="1" kern="0" spc="0" dirty="0">
                <a:solidFill>
                  <a:srgbClr val="2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chamber size:110x140x120</a:t>
            </a:r>
            <a:r>
              <a:rPr sz="1200" b="1" kern="0" spc="-10" dirty="0">
                <a:solidFill>
                  <a:srgbClr val="2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spcBef>
                <a:spcPts val="1167"/>
              </a:spcBef>
              <a:tabLst/>
            </a:pPr>
            <a:r>
              <a:rPr sz="900" b="1" kern="0" spc="0" dirty="0">
                <a:solidFill>
                  <a:srgbClr val="2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2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2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900" b="1" kern="0" spc="0" dirty="0">
                <a:solidFill>
                  <a:srgbClr val="2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RT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+5~45</a:t>
            </a:r>
            <a:r>
              <a:rPr sz="900" b="1" kern="0" spc="30" dirty="0">
                <a:solidFill>
                  <a:srgbClr val="2030C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57350" algn="l" rtl="0" eaLnBrk="0">
              <a:lnSpc>
                <a:spcPct val="81000"/>
              </a:lnSpc>
              <a:spcBef>
                <a:spcPts val="221"/>
              </a:spcBef>
              <a:tabLst/>
            </a:pPr>
            <a:r>
              <a:rPr sz="700" i="1" kern="0" spc="30" dirty="0">
                <a:solidFill>
                  <a:srgbClr val="0008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uCHEN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marL="2171700" algn="l" rtl="0" eaLnBrk="0">
              <a:lnSpc>
                <a:spcPct val="80000"/>
              </a:lnSpc>
              <a:spcBef>
                <a:spcPts val="1112"/>
              </a:spcBef>
              <a:tabLst/>
            </a:pPr>
            <a:r>
              <a:rPr sz="1200" kern="0" spc="10" dirty="0">
                <a:solidFill>
                  <a:srgbClr val="9888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8.</a:t>
            </a:r>
            <a:r>
              <a:rPr sz="1200" kern="0" spc="10" dirty="0">
                <a:solidFill>
                  <a:srgbClr val="E020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8.8.8</a:t>
            </a:r>
            <a:endParaRPr sz="1200" dirty="0">
              <a:latin typeface="Times New Roman"/>
              <a:ea typeface="Times New Roman"/>
              <a:cs typeface="Times New Roman"/>
            </a:endParaRPr>
          </a:p>
          <a:p>
            <a:pPr marL="2266950" algn="l" rtl="0" eaLnBrk="0">
              <a:lnSpc>
                <a:spcPct val="80000"/>
              </a:lnSpc>
              <a:spcBef>
                <a:spcPts val="298"/>
              </a:spcBef>
              <a:tabLst/>
            </a:pPr>
            <a:r>
              <a:rPr sz="1200" kern="0" spc="-20" dirty="0">
                <a:solidFill>
                  <a:srgbClr val="686848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8.</a:t>
            </a:r>
            <a:r>
              <a:rPr sz="1200" kern="0" spc="-20" dirty="0">
                <a:solidFill>
                  <a:srgbClr val="E030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888</a:t>
            </a:r>
            <a:endParaRPr sz="12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4213225" y="4056316"/>
            <a:ext cx="2343785" cy="300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2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Portab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r>
              <a:rPr sz="22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</a:t>
            </a:r>
            <a:r>
              <a:rPr sz="2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200" dirty="0">
              <a:latin typeface="Arial"/>
              <a:ea typeface="Arial"/>
              <a:cs typeface="Arial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4625975" y="6670357"/>
            <a:ext cx="224790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248"/>
              </a:lnSpc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Δ△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1800225" y="5351628"/>
            <a:ext cx="3041014" cy="2556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900" kern="0" spc="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Control</a:t>
            </a:r>
            <a:r>
              <a:rPr sz="900" kern="0" spc="7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</a:t>
            </a:r>
            <a:r>
              <a:rPr sz="900" kern="0" spc="-1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ge:RT+5~45</a:t>
            </a:r>
            <a:r>
              <a:rPr sz="900" kern="0" spc="-10" dirty="0">
                <a:solidFill>
                  <a:srgbClr val="2030D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93800" algn="l" rtl="0" eaLnBrk="0">
              <a:lnSpc>
                <a:spcPct val="81000"/>
              </a:lnSpc>
              <a:spcBef>
                <a:spcPts val="276"/>
              </a:spcBef>
              <a:tabLst/>
            </a:pPr>
            <a:r>
              <a:rPr sz="900" b="1" kern="0" spc="-20" dirty="0">
                <a:solidFill>
                  <a:srgbClr val="204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305050" algn="l" rtl="0" eaLnBrk="0">
              <a:lnSpc>
                <a:spcPct val="81000"/>
              </a:lnSpc>
              <a:spcBef>
                <a:spcPts val="276"/>
              </a:spcBef>
              <a:tabLst/>
            </a:pPr>
            <a:r>
              <a:rPr sz="900" kern="0" spc="0" dirty="0">
                <a:solidFill>
                  <a:srgbClr val="30A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B8.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63700" algn="l" rtl="0" eaLnBrk="0">
              <a:lnSpc>
                <a:spcPts val="604"/>
              </a:lnSpc>
              <a:spcBef>
                <a:spcPts val="275"/>
              </a:spcBef>
              <a:tabLst/>
            </a:pPr>
            <a:r>
              <a:rPr sz="900" i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UCHEN</a:t>
            </a:r>
            <a:endParaRPr sz="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1000"/>
              </a:lnSpc>
              <a:spcBef>
                <a:spcPts val="5"/>
              </a:spcBef>
              <a:tabLst/>
            </a:pPr>
            <a:r>
              <a:rPr sz="900" i="1" kern="0" spc="-6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金▲</a:t>
            </a:r>
            <a:endParaRPr sz="900" dirty="0">
              <a:latin typeface="SimHei"/>
              <a:ea typeface="SimHei"/>
              <a:cs typeface="SimHei"/>
            </a:endParaRPr>
          </a:p>
        </p:txBody>
      </p:sp>
      <p:sp>
        <p:nvSpPr>
          <p:cNvPr id="100" name="rect 100"/>
          <p:cNvSpPr/>
          <p:nvPr/>
        </p:nvSpPr>
        <p:spPr>
          <a:xfrm>
            <a:off x="1806575" y="4565650"/>
            <a:ext cx="3162300" cy="368300"/>
          </a:xfrm>
          <a:prstGeom prst="rect">
            <a:avLst/>
          </a:prstGeom>
          <a:solidFill>
            <a:srgbClr val="083B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" name="textbox 102"/>
          <p:cNvSpPr/>
          <p:nvPr/>
        </p:nvSpPr>
        <p:spPr>
          <a:xfrm>
            <a:off x="1800225" y="4686255"/>
            <a:ext cx="2948939" cy="622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800" algn="l" rtl="0" eaLnBrk="0">
              <a:lnSpc>
                <a:spcPct val="83000"/>
              </a:lnSpc>
              <a:tabLst/>
            </a:pP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BXP-6</a:t>
            </a:r>
            <a:r>
              <a:rPr sz="1300" b="1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92710" algn="l" rtl="0" eaLnBrk="0">
              <a:lnSpc>
                <a:spcPts val="2263"/>
              </a:lnSpc>
              <a:spcBef>
                <a:spcPts val="6"/>
              </a:spcBef>
              <a:tabLst>
                <a:tab pos="97155" algn="l"/>
              </a:tabLst>
            </a:pPr>
            <a:r>
              <a:rPr sz="800" b="1" kern="0" spc="0" dirty="0">
                <a:solidFill>
                  <a:srgbClr val="202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1300" b="1" kern="0" spc="0" baseline="-23290" dirty="0">
                <a:solidFill>
                  <a:srgbClr val="202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800" b="1" kern="0" spc="20" dirty="0">
                <a:solidFill>
                  <a:srgbClr val="202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300" kern="0" spc="0" baseline="68865" dirty="0">
                <a:solidFill>
                  <a:srgbClr val="3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300" b="1" kern="0" spc="20" baseline="-23290" dirty="0">
                <a:solidFill>
                  <a:srgbClr val="202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</a:t>
            </a:r>
            <a:r>
              <a:rPr sz="800" b="1" kern="0" spc="80" dirty="0">
                <a:solidFill>
                  <a:srgbClr val="202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0" baseline="68865" dirty="0">
                <a:solidFill>
                  <a:srgbClr val="3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Chamber</a:t>
            </a:r>
            <a:r>
              <a:rPr sz="800" kern="0" spc="20" dirty="0">
                <a:solidFill>
                  <a:srgbClr val="3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kern="0" spc="10" dirty="0">
                <a:solidFill>
                  <a:srgbClr val="3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700" b="1" kern="0" spc="10" baseline="-1567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180x230x160</a:t>
            </a:r>
            <a:r>
              <a:rPr sz="2700" b="1" kern="0" spc="0" baseline="-1567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2700" baseline="-1567" dirty="0">
              <a:latin typeface="Arial"/>
              <a:ea typeface="Arial"/>
              <a:cs typeface="Arial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1964702" y="5169534"/>
            <a:ext cx="85725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99"/>
              </a:lnSpc>
              <a:tabLst/>
            </a:pPr>
            <a:r>
              <a:rPr sz="900" b="1" kern="0" spc="-10" dirty="0">
                <a:solidFill>
                  <a:srgbClr val="202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1976234" y="5017249"/>
            <a:ext cx="85089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99"/>
              </a:lnSpc>
              <a:tabLst/>
            </a:pPr>
            <a:r>
              <a:rPr sz="900" kern="0" spc="-10" dirty="0">
                <a:solidFill>
                  <a:srgbClr val="3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1905838" y="5170792"/>
            <a:ext cx="80644" cy="1136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90"/>
              </a:lnSpc>
              <a:tabLst/>
            </a:pPr>
            <a:r>
              <a:rPr sz="900" b="1" kern="0" spc="-10" dirty="0">
                <a:solidFill>
                  <a:srgbClr val="202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z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1915998" y="5017249"/>
            <a:ext cx="81914" cy="1149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00"/>
              </a:lnSpc>
              <a:tabLst/>
            </a:pPr>
            <a:r>
              <a:rPr sz="900" kern="0" spc="-10" dirty="0">
                <a:solidFill>
                  <a:srgbClr val="3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1800225" y="5146560"/>
            <a:ext cx="97789" cy="137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1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900" b="1" kern="0" spc="-10" dirty="0">
                <a:solidFill>
                  <a:srgbClr val="202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1800225" y="4995647"/>
            <a:ext cx="110489" cy="136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6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900" kern="0" spc="-20" dirty="0">
                <a:solidFill>
                  <a:srgbClr val="302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4219575" y="4056316"/>
            <a:ext cx="2343785" cy="300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2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Portab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r>
              <a:rPr sz="22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</a:t>
            </a:r>
            <a:r>
              <a:rPr sz="2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60525" y="3962400"/>
            <a:ext cx="5080000" cy="508000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1806575" y="4565650"/>
            <a:ext cx="3162300" cy="368300"/>
          </a:xfrm>
          <a:prstGeom prst="rect">
            <a:avLst/>
          </a:prstGeom>
          <a:solidFill>
            <a:srgbClr val="083B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ct val="83000"/>
              </a:lnSpc>
              <a:spcBef>
                <a:spcPts val="3"/>
              </a:spcBef>
              <a:tabLst/>
            </a:pPr>
            <a:r>
              <a:rPr sz="13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BXP-16</a:t>
            </a:r>
            <a:r>
              <a:rPr sz="1300" b="1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1800225" y="5041855"/>
            <a:ext cx="2621279" cy="461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3000"/>
              </a:lnSpc>
              <a:tabLst/>
            </a:pPr>
            <a:r>
              <a:rPr sz="1300" b="1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</a:t>
            </a:r>
            <a:r>
              <a:rPr sz="1300" b="1" kern="0" spc="3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liner</a:t>
            </a:r>
            <a:r>
              <a:rPr sz="1300" b="1" kern="0" spc="3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1300" b="1" kern="0" spc="3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:250x250x25</a:t>
            </a:r>
            <a:r>
              <a:rPr sz="1300" b="1" kern="0" spc="2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1300" b="1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spcBef>
                <a:spcPts val="3"/>
              </a:spcBef>
              <a:tabLst/>
            </a:pPr>
            <a:r>
              <a:rPr sz="900" b="1" kern="0" spc="-2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Control</a:t>
            </a:r>
            <a:r>
              <a:rPr sz="900" b="1" kern="0" spc="5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Range:R</a:t>
            </a:r>
            <a:r>
              <a:rPr sz="900" b="1" kern="0" spc="-30" dirty="0">
                <a:solidFill>
                  <a:srgbClr val="203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T+5~45</a:t>
            </a:r>
            <a:r>
              <a:rPr sz="900" b="1" kern="0" spc="-30" dirty="0">
                <a:solidFill>
                  <a:srgbClr val="2030D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4219575" y="4056316"/>
            <a:ext cx="2343785" cy="300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2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Portab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r>
              <a:rPr sz="22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</a:t>
            </a:r>
            <a:r>
              <a:rPr sz="2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2025-07-25T16:14:59Z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2025-07-25T16:15:02</vt:filetime>
  </property>
  <property fmtid="{D5CDD505-2E9C-101B-9397-08002B2CF9AE}" pid="4" name="UsrData">
    <vt:lpwstr>68833d01141040001f744c89wl</vt:lpwstr>
  </property>
</Properties>
</file>