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5748000" cy="2438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0" Type="http://schemas.openxmlformats.org/officeDocument/2006/relationships/viewProps" Target="viewProps.xml"/><Relationship Id="rId2" Type="http://schemas.openxmlformats.org/officeDocument/2006/relationships/slide" Target="slides/slide1.xml"/><Relationship Id="rId19" Type="http://schemas.openxmlformats.org/officeDocument/2006/relationships/tableStyles" Target="tableStyles.xml"/><Relationship Id="rId18" Type="http://schemas.openxmlformats.org/officeDocument/2006/relationships/presProps" Target="presProps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png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5748000" cy="24384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40771" y="15024202"/>
            <a:ext cx="6032428" cy="5308396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695485" y="13418404"/>
            <a:ext cx="12650469" cy="4976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5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7733665" algn="l" rtl="0" eaLnBrk="0">
              <a:lnSpc>
                <a:spcPct val="82000"/>
              </a:lnSpc>
              <a:tabLst/>
            </a:pPr>
            <a:r>
              <a:rPr sz="2400" b="1" kern="0" spc="-4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 control system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457315" algn="l" rtl="0" eaLnBrk="0">
              <a:lnSpc>
                <a:spcPct val="82000"/>
              </a:lnSpc>
              <a:spcBef>
                <a:spcPts val="603"/>
              </a:spcBef>
              <a:tabLst/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</a:t>
            </a:r>
            <a:r>
              <a:rPr sz="20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internal t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emperature and</a:t>
            </a:r>
            <a:r>
              <a:rPr sz="20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illumination;</a:t>
            </a:r>
            <a:endParaRPr sz="2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248"/>
              </a:lnSpc>
              <a:spcBef>
                <a:spcPts val="1332"/>
              </a:spcBef>
              <a:tabLst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memory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limiting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timing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965"/>
              </a:spcBef>
              <a:tabLst/>
            </a:pPr>
            <a:r>
              <a:rPr sz="3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High-equipped</a:t>
            </a:r>
            <a:endParaRPr sz="3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6000"/>
              </a:lnSpc>
              <a:spcBef>
                <a:spcPts val="1258"/>
              </a:spcBef>
              <a:tabLst/>
            </a:pPr>
            <a:r>
              <a:rPr sz="32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compressor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2"/>
              </a:spcBef>
              <a:tabLst/>
            </a:pPr>
            <a:r>
              <a:rPr sz="1300" b="1" kern="0" spc="-30" dirty="0">
                <a:solidFill>
                  <a:srgbClr val="80B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 Cooling</a:t>
            </a:r>
            <a:endParaRPr sz="1300" dirty="0">
              <a:latin typeface="Arial"/>
              <a:ea typeface="Arial"/>
              <a:cs typeface="Arial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457939" y="3289402"/>
            <a:ext cx="7645338" cy="518793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397005" y="12655539"/>
            <a:ext cx="6464239" cy="3790980"/>
            <a:chOff x="0" y="0"/>
            <a:chExt cx="6464239" cy="3790980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464239" cy="3790980"/>
            </a:xfrm>
            <a:prstGeom prst="rect">
              <a:avLst/>
            </a:prstGeom>
          </p:spPr>
        </p:pic>
        <p:sp>
          <p:nvSpPr>
            <p:cNvPr id="14" name="textbox 14"/>
            <p:cNvSpPr/>
            <p:nvPr/>
          </p:nvSpPr>
          <p:spPr>
            <a:xfrm>
              <a:off x="-12700" y="-12700"/>
              <a:ext cx="6489700" cy="38239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100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23850" algn="l" rtl="0" eaLnBrk="0">
                <a:lnSpc>
                  <a:spcPct val="89000"/>
                </a:lnSpc>
                <a:tabLst/>
              </a:pPr>
              <a:r>
                <a:rPr sz="2200" b="1" kern="0" spc="-6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LED cold</a:t>
              </a:r>
              <a:r>
                <a:rPr sz="2200" b="1" kern="0" spc="12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2200" b="1" kern="0" spc="-6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sourc</a:t>
              </a:r>
              <a:r>
                <a:rPr sz="2200" b="1" kern="0" spc="-70" dirty="0">
                  <a:solidFill>
                    <a:srgbClr val="60C02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ts val="2248"/>
                </a:lnSpc>
                <a:spcBef>
                  <a:spcPts val="488"/>
                </a:spcBef>
                <a:tabLst/>
              </a:pP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1600" kern="0" spc="1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self</a:t>
              </a:r>
              <a:r>
                <a:rPr sz="16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heating</a:t>
              </a:r>
              <a:r>
                <a:rPr sz="16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endParaRPr sz="16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ts val="2049"/>
                </a:lnSpc>
                <a:tabLst/>
              </a:pP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Does</a:t>
              </a:r>
              <a:r>
                <a:rPr sz="1400" kern="0" spc="1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not</a:t>
              </a:r>
              <a:r>
                <a:rPr sz="14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inter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fere with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ts val="1689"/>
                </a:lnSpc>
                <a:spcBef>
                  <a:spcPts val="179"/>
                </a:spcBef>
                <a:tabLst/>
              </a:pP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inside the</a:t>
              </a:r>
              <a:r>
                <a:rPr sz="1400" kern="0" spc="1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</a:t>
              </a:r>
              <a:endParaRPr sz="14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2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253365" algn="l" rtl="0" eaLnBrk="0">
                <a:lnSpc>
                  <a:spcPct val="81000"/>
                </a:lnSpc>
                <a:spcBef>
                  <a:spcPts val="3"/>
                </a:spcBef>
                <a:tabLst/>
              </a:pP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254944" y="8661440"/>
            <a:ext cx="5803924" cy="3689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84715" y="16713282"/>
            <a:ext cx="3251174" cy="360663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2508183" y="9810658"/>
            <a:ext cx="4273692" cy="2336962"/>
            <a:chOff x="0" y="0"/>
            <a:chExt cx="4273692" cy="2336962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4273692" cy="2336962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139741" y="5712"/>
              <a:ext cx="3810634" cy="23018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4429"/>
                </a:lnSpc>
                <a:tabLst/>
              </a:pPr>
              <a:r>
                <a:rPr sz="2400" kern="0" spc="-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cycle:01 Time:0000 St</a:t>
              </a:r>
              <a:r>
                <a:rPr sz="2400" kern="0" spc="-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ep:0v0:i</a:t>
              </a:r>
              <a:endParaRPr sz="2400" dirty="0">
                <a:latin typeface="Arial"/>
                <a:ea typeface="Arial"/>
                <a:cs typeface="Arial"/>
              </a:endParaRPr>
            </a:p>
            <a:p>
              <a:pPr marL="1054100" algn="l" rtl="0" eaLnBrk="0">
                <a:lnSpc>
                  <a:spcPct val="77000"/>
                </a:lnSpc>
                <a:spcBef>
                  <a:spcPts val="1189"/>
                </a:spcBef>
                <a:tabLst/>
              </a:pPr>
              <a:r>
                <a:rPr sz="5200" b="1" kern="0" spc="-40" dirty="0">
                  <a:solidFill>
                    <a:srgbClr val="50889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5.1.no.5</a:t>
              </a:r>
              <a:endParaRPr sz="5200" dirty="0">
                <a:latin typeface="Arial"/>
                <a:ea typeface="Arial"/>
                <a:cs typeface="Arial"/>
              </a:endParaRPr>
            </a:p>
            <a:p>
              <a:pPr marL="165100" algn="l" rtl="0" eaLnBrk="0">
                <a:lnSpc>
                  <a:spcPts val="1227"/>
                </a:lnSpc>
                <a:tabLst/>
              </a:pPr>
              <a:r>
                <a:rPr sz="1000" kern="0" spc="-10" dirty="0">
                  <a:solidFill>
                    <a:srgbClr val="103818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四</a:t>
              </a:r>
              <a:endParaRPr sz="1000" dirty="0">
                <a:latin typeface="SimHei"/>
                <a:ea typeface="SimHei"/>
                <a:cs typeface="SimHei"/>
              </a:endParaRPr>
            </a:p>
            <a:p>
              <a:pPr marL="742315" algn="l" rtl="0" eaLnBrk="0">
                <a:lnSpc>
                  <a:spcPct val="82000"/>
                </a:lnSpc>
                <a:spcBef>
                  <a:spcPts val="757"/>
                </a:spcBef>
                <a:tabLst/>
              </a:pPr>
              <a:r>
                <a:rPr sz="3700" b="1" kern="0" spc="-7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40.0.c</a:t>
              </a:r>
              <a:endParaRPr sz="3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134620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Silk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4" name="textbox 24"/>
          <p:cNvSpPr/>
          <p:nvPr/>
        </p:nvSpPr>
        <p:spPr>
          <a:xfrm>
            <a:off x="5689650" y="948638"/>
            <a:ext cx="3773170" cy="1699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9000"/>
              </a:lnSpc>
              <a:tabLst/>
            </a:pPr>
            <a:r>
              <a:rPr sz="5200" b="1" kern="0" spc="-22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5200" b="1" kern="0" spc="-21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lling</a:t>
            </a:r>
            <a:r>
              <a:rPr sz="5200" b="1" kern="0" spc="32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200" b="1" kern="0" spc="-21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</a:t>
            </a:r>
            <a:r>
              <a:rPr sz="5200" b="1" kern="0" spc="-7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5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28"/>
              </a:spcBef>
              <a:tabLst/>
            </a:pPr>
            <a:r>
              <a:rPr sz="5200" b="1" kern="0" spc="-120" dirty="0">
                <a:solidFill>
                  <a:srgbClr val="204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overview</a:t>
            </a:r>
            <a:endParaRPr sz="5200" dirty="0">
              <a:latin typeface="Arial"/>
              <a:ea typeface="Arial"/>
              <a:cs typeface="Arial"/>
            </a:endParaRPr>
          </a:p>
          <a:p>
            <a:pPr marL="679450" algn="l" rtl="0" eaLnBrk="0">
              <a:lnSpc>
                <a:spcPct val="81000"/>
              </a:lnSpc>
              <a:spcBef>
                <a:spcPts val="23"/>
              </a:spcBef>
              <a:tabLst/>
            </a:pP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4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atures</a:t>
            </a:r>
            <a:endParaRPr sz="2400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1625564" y="5390988"/>
            <a:ext cx="3684904" cy="1529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2550" algn="l" rtl="0" eaLnBrk="0">
              <a:lnSpc>
                <a:spcPct val="82000"/>
              </a:lnSpc>
              <a:tabLst/>
            </a:pPr>
            <a:r>
              <a:rPr sz="2400" b="1" kern="0" spc="-8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 6</a:t>
            </a:r>
            <a:r>
              <a:rPr sz="2400" b="1" kern="0" spc="7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80" dirty="0">
                <a:solidFill>
                  <a:srgbClr val="60C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dimming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543"/>
              </a:lnSpc>
              <a:spcBef>
                <a:spcPts val="605"/>
              </a:spcBef>
              <a:tabLst/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sided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sided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3000"/>
              </a:lnSpc>
              <a:spcBef>
                <a:spcPts val="15"/>
              </a:spcBef>
              <a:tabLst/>
            </a:pP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illumination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optional,ligh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497"/>
              </a:lnSpc>
              <a:tabLst/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intensity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10,000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/18,000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1809734" y="23069926"/>
            <a:ext cx="1136840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08"/>
              </a:lnSpc>
              <a:tabLst/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Export     packag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Touch      screen     instrument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Programmable      instrument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Built-in     printer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304      inner     tank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,etc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4337055" y="21229499"/>
            <a:ext cx="6736715" cy="42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7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tabLst/>
            </a:pPr>
            <a:r>
              <a:rPr sz="3200" b="1" kern="0" spc="-13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 multiple custo</a:t>
            </a:r>
            <a:r>
              <a:rPr sz="3200" b="1" kern="0" spc="-140" dirty="0">
                <a:solidFill>
                  <a:srgbClr val="70D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mized services</a:t>
            </a:r>
            <a:endParaRPr sz="32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7786137" y="22140453"/>
            <a:ext cx="2837179" cy="711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4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5000"/>
              </a:lnSpc>
              <a:tabLst/>
            </a:pP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50kg</a:t>
            </a:r>
            <a:r>
              <a:rPr sz="2300" b="1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load-bear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sz="2300" dirty="0">
              <a:latin typeface="Arial"/>
              <a:ea typeface="Arial"/>
              <a:cs typeface="Arial"/>
            </a:endParaRPr>
          </a:p>
          <a:p>
            <a:pPr marL="24129" algn="l" rtl="0" eaLnBrk="0">
              <a:lnSpc>
                <a:spcPts val="2789"/>
              </a:lnSpc>
              <a:tabLst/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shelf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2000" dirty="0">
              <a:latin typeface="SimSun"/>
              <a:ea typeface="SimSun"/>
              <a:cs typeface="SimSun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758949" y="9175312"/>
            <a:ext cx="5269865" cy="373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2800" b="1" kern="0" spc="-8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</a:t>
            </a:r>
            <a:r>
              <a:rPr sz="2800" b="1" kern="0" spc="-7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rge screen</a:t>
            </a:r>
            <a:r>
              <a:rPr sz="2800" b="1" kern="0" spc="17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7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</a:t>
            </a:r>
            <a:r>
              <a:rPr sz="2800" b="1" kern="0" spc="-8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 displa</a:t>
            </a:r>
            <a:r>
              <a:rPr sz="2800" b="1" kern="0" spc="-6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2473339" y="22242943"/>
            <a:ext cx="4762500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794"/>
              </a:lnSpc>
              <a:tabLst/>
            </a:pP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punching service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】【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Forei</a:t>
            </a:r>
            <a:r>
              <a:rPr sz="20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gn</a:t>
            </a:r>
            <a:r>
              <a:rPr sz="2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kern="0" spc="-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</a:t>
            </a:r>
            <a:r>
              <a:rPr sz="20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2000" dirty="0">
              <a:latin typeface="SimSun"/>
              <a:ea typeface="SimSun"/>
              <a:cs typeface="SimSun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0934755" y="22335241"/>
            <a:ext cx="2216150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908"/>
              </a:lnSpc>
              <a:tabLst/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【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UV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sterilization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lam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】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6000673" y="11662592"/>
            <a:ext cx="229870" cy="386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841"/>
              </a:lnSpc>
              <a:tabLst/>
            </a:pPr>
            <a:r>
              <a:rPr sz="1700" kern="0" spc="-1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⑧</a:t>
            </a:r>
            <a:endParaRPr sz="1700" dirty="0">
              <a:latin typeface="SimHei"/>
              <a:ea typeface="SimHei"/>
              <a:cs typeface="SimHei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2698791" y="11557706"/>
            <a:ext cx="8445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257139" y="7254966"/>
          <a:ext cx="15201900" cy="17080864"/>
        </p:xfrm>
        <a:graphic>
          <a:graphicData uri="http://schemas.openxmlformats.org/drawingml/2006/table">
            <a:tbl>
              <a:tblPr/>
              <a:tblGrid>
                <a:gridCol w="2009775"/>
                <a:gridCol w="2647950"/>
                <a:gridCol w="2641600"/>
                <a:gridCol w="2635250"/>
                <a:gridCol w="2609850"/>
                <a:gridCol w="2657475"/>
              </a:tblGrid>
              <a:tr h="170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5475" algn="l" rtl="0" eaLnBrk="0">
                        <a:lnSpc>
                          <a:spcPts val="299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5C7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LC-GZX-180F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(High Brightness Type)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20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LC-GZX-280F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(High Brightness</a:t>
                      </a:r>
                      <a:r>
                        <a:rPr sz="1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Type)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LC-GZX-360F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0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(High Brightness </a:t>
                      </a:r>
                      <a:r>
                        <a:rPr sz="20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Type)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7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291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LC-GZX-460F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(High Brightnes</a:t>
                      </a:r>
                      <a:r>
                        <a:rPr sz="1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 Type)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2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89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LC-GZX-600F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230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9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(High Brightness Type</a:t>
                      </a:r>
                      <a:r>
                        <a:rPr sz="1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5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2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5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90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 Liquid</a:t>
                      </a:r>
                      <a:r>
                        <a:rPr sz="2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Crystal Di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splay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950">
                <a:tc gridSpan="6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42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0050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3000" b="1" u="sng" kern="0" spc="0" baseline="520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</a:t>
                      </a: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      </a:t>
                      </a:r>
                      <a:r>
                        <a:rPr sz="3000" kern="0" spc="20" baseline="-868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30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96240" algn="l" rtl="0" eaLnBrk="0">
                        <a:lnSpc>
                          <a:spcPct val="83000"/>
                        </a:lnSpc>
                        <a:spcBef>
                          <a:spcPts val="17"/>
                        </a:spcBef>
                        <a:tabLst/>
                      </a:pP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20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6"/>
                    </a:solidFill>
                  </a:tcPr>
                </a:tc>
              </a:tr>
              <a:tr h="1130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6375" algn="l" rtl="0" eaLnBrk="0">
                        <a:lnSpc>
                          <a:spcPts val="2428"/>
                        </a:lnSpc>
                        <a:tabLst/>
                      </a:pP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r>
                        <a:rPr sz="19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3000" kern="0" spc="120" baseline="1163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.1℃</a:t>
                      </a:r>
                      <a:endParaRPr sz="3000" baseline="1163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164" algn="l" rtl="0" eaLnBrk="0">
                        <a:lnSpc>
                          <a:spcPts val="296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2814" algn="l" rtl="0" eaLnBrk="0">
                        <a:lnSpc>
                          <a:spcPts val="296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0" algn="l" rtl="0" eaLnBrk="0">
                        <a:lnSpc>
                          <a:spcPts val="296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5514" algn="l" rtl="0" eaLnBrk="0">
                        <a:lnSpc>
                          <a:spcPts val="296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5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3100" b="1" kern="0" spc="-20" baseline="50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2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3100" kern="0" spc="-20" baseline="-151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3100" baseline="-15122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164" algn="l" rtl="0" eaLnBrk="0">
                        <a:lnSpc>
                          <a:spcPts val="293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2814" algn="l" rtl="0" eaLnBrk="0">
                        <a:lnSpc>
                          <a:spcPts val="293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0" algn="l" rtl="0" eaLnBrk="0">
                        <a:lnSpc>
                          <a:spcPts val="293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5514" algn="l" rtl="0" eaLnBrk="0">
                        <a:lnSpc>
                          <a:spcPts val="2936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±1℃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1493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990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Sunlight</a:t>
                      </a:r>
                      <a:r>
                        <a:rPr sz="2400" kern="0" spc="4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3360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0~18000Lux(6</a:t>
                      </a:r>
                      <a:r>
                        <a:rPr sz="2400" kern="0" spc="4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</a:t>
                      </a:r>
                      <a:r>
                        <a:rPr sz="2400" kern="0" spc="-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ustable</a:t>
                      </a:r>
                      <a:r>
                        <a:rPr sz="2400" kern="0" spc="56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2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9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16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b="1" kern="0" spc="0" baseline="65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5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0" baseline="651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</a:t>
                      </a:r>
                      <a:r>
                        <a:rPr sz="2400" kern="0" spc="0" baseline="-8681" dirty="0">
                          <a:solidFill>
                            <a:srgbClr val="90D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1500" kern="0" spc="350" dirty="0">
                          <a:solidFill>
                            <a:srgbClr val="90D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0" baseline="-8681" dirty="0">
                          <a:solidFill>
                            <a:srgbClr val="90D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</a:t>
                      </a:r>
                      <a:r>
                        <a:rPr sz="2400" kern="0" spc="-10" baseline="-8681" dirty="0">
                          <a:solidFill>
                            <a:srgbClr val="90D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ides</a:t>
                      </a:r>
                      <a:endParaRPr sz="2400" baseline="-8681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52425" algn="l" rtl="0" eaLnBrk="0">
                        <a:lnSpc>
                          <a:spcPct val="92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</a:t>
                      </a: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lluminated</a:t>
                      </a:r>
                      <a:r>
                        <a:rPr sz="1600" kern="0" spc="4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740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50" dirty="0">
                          <a:solidFill>
                            <a:srgbClr val="A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2400" kern="0" spc="500" dirty="0">
                          <a:solidFill>
                            <a:srgbClr val="A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50" dirty="0">
                          <a:solidFill>
                            <a:srgbClr val="A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810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50" dirty="0">
                          <a:solidFill>
                            <a:srgbClr val="90D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2400" kern="0" spc="500" dirty="0">
                          <a:solidFill>
                            <a:srgbClr val="90D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50" dirty="0">
                          <a:solidFill>
                            <a:srgbClr val="90D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683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50" dirty="0">
                          <a:solidFill>
                            <a:srgbClr val="9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2400" kern="0" spc="500" dirty="0">
                          <a:solidFill>
                            <a:srgbClr val="9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50" dirty="0">
                          <a:solidFill>
                            <a:srgbClr val="90E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937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5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2400" kern="0" spc="50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50" dirty="0">
                          <a:solidFill>
                            <a:srgbClr val="80D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1430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6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5434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2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0~999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</a:t>
                      </a:r>
                      <a:r>
                        <a:rPr sz="24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1000" algn="l" rtl="0" eaLnBrk="0">
                        <a:lnSpc>
                          <a:spcPts val="29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</a:t>
                      </a:r>
                      <a:r>
                        <a:rPr sz="2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50" algn="l" rtl="0" eaLnBrk="0">
                        <a:lnSpc>
                          <a:spcPts val="29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</a:t>
                      </a:r>
                      <a:r>
                        <a:rPr sz="2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61950" algn="l" rtl="0" eaLnBrk="0">
                        <a:lnSpc>
                          <a:spcPts val="29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</a:t>
                      </a:r>
                      <a:r>
                        <a:rPr sz="2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50" algn="l" rtl="0" eaLnBrk="0">
                        <a:lnSpc>
                          <a:spcPts val="299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</a:t>
                      </a:r>
                      <a:r>
                        <a:rPr sz="2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11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5434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Workspace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2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2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500×500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5434" algn="l" rtl="0" eaLnBrk="0">
                        <a:lnSpc>
                          <a:spcPts val="2935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3600" b="1" kern="0" spc="-30" baseline="693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(L×W×H)</a:t>
                      </a:r>
                      <a:r>
                        <a:rPr sz="23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3600" kern="0" spc="-30" baseline="-608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×75</a:t>
                      </a:r>
                      <a:r>
                        <a:rPr sz="3600" kern="0" spc="-40" baseline="-608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</a:t>
                      </a:r>
                      <a:r>
                        <a:rPr sz="2300" kern="0" spc="-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3600" kern="0" spc="-40" baseline="-6085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3600" baseline="-6085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20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2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550×550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0" algn="l" rtl="0" eaLnBrk="0">
                        <a:lnSpc>
                          <a:spcPts val="29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400" kern="0" spc="-8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×900</a:t>
                      </a:r>
                      <a:r>
                        <a:rPr sz="2400" kern="0" spc="4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400" kern="0" spc="-8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20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2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600×600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2750" algn="l" rtl="0" eaLnBrk="0">
                        <a:lnSpc>
                          <a:spcPts val="299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400" kern="0" spc="-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×1000</a:t>
                      </a:r>
                      <a:r>
                        <a:rPr sz="2400" kern="0" spc="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400" kern="0" spc="-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50" algn="l" rtl="0" eaLnBrk="0">
                        <a:lnSpc>
                          <a:spcPts val="299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600×650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5765" algn="l" rtl="0" eaLnBrk="0">
                        <a:lnSpc>
                          <a:spcPts val="299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400" kern="0" spc="-7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×1100</a:t>
                      </a:r>
                      <a:r>
                        <a:rPr sz="2400" kern="0" spc="4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400" kern="0" spc="-7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80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20" dirty="0">
                          <a:solidFill>
                            <a:srgbClr val="7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680×800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9100" algn="l" rtl="0" eaLnBrk="0">
                        <a:lnSpc>
                          <a:spcPts val="299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400" kern="0" spc="-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×1100</a:t>
                      </a:r>
                      <a:r>
                        <a:rPr sz="2400" kern="0" spc="9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400" kern="0" spc="-7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136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543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2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r>
                        <a:rPr sz="2200" kern="0" spc="-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3400" kern="0" spc="0" baseline="306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3400" baseline="3064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536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280L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96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9631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460L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3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171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600L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1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</a:t>
                      </a:r>
                      <a:r>
                        <a:rPr sz="1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artitions</a:t>
                      </a:r>
                      <a:r>
                        <a:rPr sz="16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16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1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20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24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048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24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921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24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2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755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2400" kern="0" spc="3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pieces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1430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480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Maximum</a:t>
                      </a:r>
                      <a:r>
                        <a:rPr sz="20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load</a:t>
                      </a:r>
                      <a:r>
                        <a:rPr sz="2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2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04800" algn="l" rtl="0" eaLnBrk="0">
                        <a:lnSpc>
                          <a:spcPct val="74000"/>
                        </a:lnSpc>
                        <a:spcBef>
                          <a:spcPts val="17"/>
                        </a:spcBef>
                        <a:tabLst/>
                      </a:pP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</a:t>
                      </a:r>
                      <a:r>
                        <a:rPr sz="20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2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partitions</a:t>
                      </a:r>
                      <a:endParaRPr sz="2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840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620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93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32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74750" algn="l" rtl="0" eaLnBrk="0">
                        <a:lnSpc>
                          <a:spcPts val="2992"/>
                        </a:lnSpc>
                        <a:tabLst/>
                      </a:pPr>
                      <a:r>
                        <a:rPr sz="2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7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4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200" b="1" u="sng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</a:t>
                      </a:r>
                      <a:r>
                        <a:rPr sz="2200" b="1" u="sng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r>
                        <a:rPr sz="22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wer</a:t>
                      </a:r>
                      <a:r>
                        <a:rPr sz="22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22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</a:t>
                      </a:r>
                      <a:r>
                        <a:rPr sz="22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endParaRPr sz="2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7307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voltage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670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</a:t>
                      </a:r>
                      <a:r>
                        <a:rPr sz="2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</a:t>
                      </a:r>
                      <a:r>
                        <a:rPr sz="2400" kern="0" spc="3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50Hz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73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AC220V50Hz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AC220V50Hz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AC220V50Hz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10509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0990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2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9164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1000W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32814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400" u="sng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100W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20750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400" u="sng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200W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45514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2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273070" y="50719"/>
            <a:ext cx="15087528" cy="6902622"/>
            <a:chOff x="0" y="0"/>
            <a:chExt cx="15087528" cy="6902622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5087528" cy="6902622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-12700" y="-12700"/>
              <a:ext cx="15113000" cy="6934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66700" algn="l" rtl="0" eaLnBrk="0">
                <a:lnSpc>
                  <a:spcPct val="84000"/>
                </a:lnSpc>
                <a:spcBef>
                  <a:spcPts val="2"/>
                </a:spcBef>
                <a:tabLst/>
              </a:pPr>
              <a:r>
                <a:rPr sz="17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 Series(High</a:t>
              </a:r>
              <a:r>
                <a:rPr sz="1700" b="1" kern="0" spc="1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700" b="1" kern="0" spc="-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Brightness Type)</a:t>
              </a:r>
              <a:endParaRPr sz="17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0" name="textbox 50"/>
          <p:cNvSpPr/>
          <p:nvPr/>
        </p:nvSpPr>
        <p:spPr>
          <a:xfrm>
            <a:off x="546039" y="12977496"/>
            <a:ext cx="2117725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control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accuracy</a:t>
            </a:r>
            <a:endParaRPr sz="2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73475" y="5689600"/>
            <a:ext cx="8401050" cy="130048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4638657" y="7565993"/>
            <a:ext cx="5427979" cy="1878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5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400" b="1" kern="0" spc="-5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2400" b="1" kern="0" spc="52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5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2400" b="1" kern="0" spc="52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kern="0" spc="-5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</a:t>
            </a:r>
            <a:r>
              <a:rPr sz="2400" b="1" kern="0" spc="-60" dirty="0">
                <a:solidFill>
                  <a:srgbClr val="60B01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ming  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Stableilluminance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2550" indent="18415" algn="l" rtl="0" eaLnBrk="0">
              <a:lnSpc>
                <a:spcPct val="87000"/>
              </a:lnSpc>
              <a:spcBef>
                <a:spcPts val="818"/>
              </a:spcBef>
              <a:tabLst/>
            </a:pPr>
            <a:r>
              <a:rPr sz="2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Double-sided/four-sided</a:t>
            </a:r>
            <a:r>
              <a:rPr sz="2700" b="1" kern="0" spc="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27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options</a:t>
            </a:r>
            <a:endParaRPr sz="2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521"/>
              </a:lnSpc>
              <a:spcBef>
                <a:spcPts val="4"/>
              </a:spcBef>
              <a:tabLst/>
            </a:pPr>
            <a:r>
              <a:rPr sz="1800" kern="0" spc="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1800" kern="0" spc="-1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3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1800" kern="0" spc="51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dimming</a:t>
            </a:r>
            <a:r>
              <a:rPr sz="1800" kern="0" spc="3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800" kern="0" spc="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800" kern="0" spc="3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intensity</a:t>
            </a:r>
            <a:r>
              <a:rPr sz="1800" kern="0" spc="3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10,00</a:t>
            </a:r>
            <a:r>
              <a:rPr sz="1800" kern="0" spc="2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0  </a:t>
            </a:r>
            <a:r>
              <a:rPr sz="1800" kern="0" spc="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</a:t>
            </a:r>
            <a:r>
              <a:rPr sz="1800" kern="0" spc="20" dirty="0">
                <a:solidFill>
                  <a:srgbClr val="406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/18,000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4727540" y="9320624"/>
            <a:ext cx="5287009" cy="632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1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1000"/>
              </a:lnSpc>
              <a:tabLst/>
            </a:pPr>
            <a:r>
              <a:rPr sz="1800" kern="0" spc="2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lux  optional,top</a:t>
            </a:r>
            <a:r>
              <a:rPr sz="1800" kern="0" spc="12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2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  function,waterproof</a:t>
            </a:r>
            <a:r>
              <a:rPr sz="1800" kern="0" spc="10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800" kern="0" spc="2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800" kern="0" spc="1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</a:t>
            </a:r>
            <a:r>
              <a:rPr sz="1800" kern="0" spc="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10" dirty="0">
                <a:solidFill>
                  <a:srgbClr val="407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brightness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46734" y="10956925"/>
            <a:ext cx="4254531" cy="3098779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6356350" y="11280647"/>
            <a:ext cx="3651250" cy="811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6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Partition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425700" indent="-876300" algn="l" rtl="0" eaLnBrk="0">
              <a:lnSpc>
                <a:spcPct val="110000"/>
              </a:lnSpc>
              <a:spcBef>
                <a:spcPts val="1"/>
              </a:spcBef>
              <a:tabLst/>
            </a:pPr>
            <a:r>
              <a:rPr sz="1300" kern="0" spc="0" baseline="-120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-120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Cable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conformity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7613650" y="10345932"/>
            <a:ext cx="572769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58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800" kern="0" spc="3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5527675" y="11452225"/>
          <a:ext cx="1923415" cy="2349500"/>
        </p:xfrm>
        <a:graphic>
          <a:graphicData uri="http://schemas.openxmlformats.org/drawingml/2006/table">
            <a:tbl>
              <a:tblPr/>
              <a:tblGrid>
                <a:gridCol w="582929"/>
                <a:gridCol w="331470"/>
                <a:gridCol w="137160"/>
                <a:gridCol w="871855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0~10000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-10" baseline="-4735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1100" kern="0" spc="-10" baseline="-4735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((6</a:t>
                      </a:r>
                      <a:r>
                        <a:rPr sz="700" kern="0" spc="35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9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34315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49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illuminated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000" kern="0" spc="50" baseline="-135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1352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1000" baseline="-1352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350×4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00×500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864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575×5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55×1170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08950" y="11245850"/>
            <a:ext cx="1593850" cy="260985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5543550" y="10426700"/>
            <a:ext cx="1911350" cy="755650"/>
            <a:chOff x="0" y="0"/>
            <a:chExt cx="1911350" cy="755650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55650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19367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52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58750" algn="l" rtl="0" eaLnBrk="0">
                <a:lnSpc>
                  <a:spcPct val="81000"/>
                </a:lnSpc>
                <a:tabLst/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LC-GZX-70T</a:t>
              </a:r>
              <a:endParaRPr sz="2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5000"/>
                </a:lnSpc>
                <a:spcBef>
                  <a:spcPts val="6"/>
                </a:spcBef>
                <a:tabLst/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Cul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tivation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4" name="textbox 74"/>
          <p:cNvSpPr/>
          <p:nvPr/>
        </p:nvSpPr>
        <p:spPr>
          <a:xfrm>
            <a:off x="5575300" y="12190939"/>
            <a:ext cx="390525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95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surfaces: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89900" y="11188700"/>
            <a:ext cx="1746250" cy="2971800"/>
          </a:xfrm>
          <a:prstGeom prst="rect">
            <a:avLst/>
          </a:prstGeom>
        </p:spPr>
      </p:pic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17575"/>
                <a:gridCol w="153035"/>
                <a:gridCol w="85915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:0~10,000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400×5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00×750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9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baseline="141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141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40" baseline="1418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40" baseline="-143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625×655×1420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0" baseline="-1438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baseline="-1438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5543550" y="10426700"/>
            <a:ext cx="1911350" cy="755650"/>
            <a:chOff x="0" y="0"/>
            <a:chExt cx="1911350" cy="755650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55650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19367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3000"/>
                </a:lnSpc>
                <a:spcBef>
                  <a:spcPts val="5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GZX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-150T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5000"/>
                </a:lnSpc>
                <a:spcBef>
                  <a:spcPts val="4"/>
                </a:spcBef>
                <a:tabLst/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Cul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tivation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88" name="table 88"/>
          <p:cNvGraphicFramePr>
            <a:graphicFrameLocks noGrp="1"/>
          </p:cNvGraphicFramePr>
          <p:nvPr/>
        </p:nvGraphicFramePr>
        <p:xfrm>
          <a:off x="5527675" y="11452225"/>
          <a:ext cx="1923415" cy="2349500"/>
        </p:xfrm>
        <a:graphic>
          <a:graphicData uri="http://schemas.openxmlformats.org/drawingml/2006/table">
            <a:tbl>
              <a:tblPr/>
              <a:tblGrid>
                <a:gridCol w="911225"/>
                <a:gridCol w="156210"/>
                <a:gridCol w="85598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:0~10,000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524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indent="63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500×5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50×900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740×7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05×1560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0" name="textbox 90"/>
          <p:cNvSpPr/>
          <p:nvPr/>
        </p:nvSpPr>
        <p:spPr>
          <a:xfrm>
            <a:off x="5543550" y="10807700"/>
            <a:ext cx="1911350" cy="374650"/>
          </a:xfrm>
          <a:prstGeom prst="rect">
            <a:avLst/>
          </a:prstGeom>
          <a:solidFill>
            <a:srgbClr val="EBE7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tivation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5600700" y="10520362"/>
            <a:ext cx="1732914" cy="291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8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</a:t>
            </a:r>
            <a:r>
              <a:rPr sz="21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1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GZX</a:t>
            </a:r>
            <a:r>
              <a:rPr sz="21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-250T</a:t>
            </a:r>
            <a:endParaRPr sz="2100" dirty="0">
              <a:latin typeface="Arial"/>
              <a:ea typeface="Arial"/>
              <a:cs typeface="Arial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64550" y="11029950"/>
            <a:ext cx="406400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74000" y="10648950"/>
            <a:ext cx="2235200" cy="3606800"/>
          </a:xfrm>
          <a:prstGeom prst="rect">
            <a:avLst/>
          </a:prstGeom>
        </p:spPr>
      </p:pic>
      <p:graphicFrame>
        <p:nvGraphicFramePr>
          <p:cNvPr id="100" name="table 100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14400"/>
                <a:gridCol w="153035"/>
                <a:gridCol w="86233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:0~10000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5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:600×600</a:t>
                      </a:r>
                      <a:r>
                        <a:rPr sz="700" kern="0" spc="4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×1000</a:t>
                      </a:r>
                      <a:r>
                        <a:rPr sz="700" kern="0" spc="0" dirty="0">
                          <a:solidFill>
                            <a:srgbClr val="60A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360L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835×7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55×1695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 rot="21600000">
            <a:off x="5537200" y="10420350"/>
            <a:ext cx="1911350" cy="762000"/>
            <a:chOff x="0" y="0"/>
            <a:chExt cx="1911350" cy="762000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62000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1936750" cy="7918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1000"/>
                </a:lnSpc>
                <a:spcBef>
                  <a:spcPts val="3"/>
                </a:spcBef>
                <a:tabLst/>
              </a:pPr>
              <a:r>
                <a:rPr sz="22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LC-GZX-360</a:t>
              </a:r>
              <a:r>
                <a:rPr sz="22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</a:t>
              </a:r>
              <a:endParaRPr sz="2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0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marL="184150" algn="l" rtl="0" eaLnBrk="0">
                <a:lnSpc>
                  <a:spcPct val="81000"/>
                </a:lnSpc>
                <a:spcBef>
                  <a:spcPts val="2"/>
                </a:spcBef>
                <a:tabLst/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Cultivation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14400"/>
                <a:gridCol w="153035"/>
                <a:gridCol w="86233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:0~10000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  1000W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:650×650×</a:t>
                      </a:r>
                      <a:r>
                        <a:rPr sz="700" kern="0" spc="5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</a:t>
                      </a: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4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40" baseline="-300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885×805×1795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0" baseline="-300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baseline="-300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" name="textbox 110"/>
          <p:cNvSpPr/>
          <p:nvPr/>
        </p:nvSpPr>
        <p:spPr>
          <a:xfrm>
            <a:off x="5537200" y="10807700"/>
            <a:ext cx="1905000" cy="374650"/>
          </a:xfrm>
          <a:prstGeom prst="rect">
            <a:avLst/>
          </a:prstGeom>
          <a:solidFill>
            <a:srgbClr val="EBE7E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tivation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5594350" y="10515600"/>
            <a:ext cx="1772285" cy="299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LC-GZX-460</a:t>
            </a:r>
            <a:r>
              <a:rPr sz="2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13750" y="10636250"/>
            <a:ext cx="3683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5527675" y="11452225"/>
          <a:ext cx="1923415" cy="2349500"/>
        </p:xfrm>
        <a:graphic>
          <a:graphicData uri="http://schemas.openxmlformats.org/drawingml/2006/table">
            <a:tbl>
              <a:tblPr/>
              <a:tblGrid>
                <a:gridCol w="908050"/>
                <a:gridCol w="156210"/>
                <a:gridCol w="85915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23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:0~10000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</a:t>
                      </a:r>
                      <a:r>
                        <a:rPr sz="700" kern="0" spc="6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524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indent="63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165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  1200W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6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dimensions</a:t>
                      </a:r>
                      <a:r>
                        <a:rPr sz="700" kern="0" spc="6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:680×800×</a:t>
                      </a:r>
                      <a:r>
                        <a:rPr sz="700" kern="0" spc="5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1100</a:t>
                      </a:r>
                      <a:r>
                        <a:rPr sz="700" kern="0" spc="0" dirty="0">
                          <a:solidFill>
                            <a:srgbClr val="6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397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75" algn="l" rtl="0" eaLnBrk="0">
                        <a:lnSpc>
                          <a:spcPts val="89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100" kern="0" spc="0" baseline="595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:920×955×179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       </a:t>
                      </a:r>
                      <a:r>
                        <a:rPr sz="1100" kern="0" spc="0" baseline="-351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100" baseline="-351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0" name="textbox 120"/>
          <p:cNvSpPr/>
          <p:nvPr/>
        </p:nvSpPr>
        <p:spPr>
          <a:xfrm>
            <a:off x="5537200" y="10807700"/>
            <a:ext cx="1905000" cy="374650"/>
          </a:xfrm>
          <a:prstGeom prst="rect">
            <a:avLst/>
          </a:prstGeom>
          <a:solidFill>
            <a:srgbClr val="EBE7E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Cul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tivation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5594350" y="10515600"/>
            <a:ext cx="1772285" cy="2990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LC-GZX-600</a:t>
            </a:r>
            <a:r>
              <a:rPr sz="22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2200" dirty="0">
              <a:latin typeface="Arial"/>
              <a:ea typeface="Arial"/>
              <a:cs typeface="Arial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13750" y="10617200"/>
            <a:ext cx="368300" cy="196850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8902700" y="13827569"/>
            <a:ext cx="38100" cy="53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tabLst/>
            </a:pPr>
            <a:r>
              <a:rPr sz="2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 sz="2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18450" y="11099800"/>
            <a:ext cx="1949450" cy="2794000"/>
          </a:xfrm>
          <a:prstGeom prst="rect">
            <a:avLst/>
          </a:prstGeom>
        </p:spPr>
      </p:pic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17575"/>
                <a:gridCol w="172085"/>
                <a:gridCol w="840105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:0~18000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556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900W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500×5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00×750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750×8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50×1525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5543550" y="10426700"/>
            <a:ext cx="1905000" cy="749300"/>
            <a:chOff x="0" y="0"/>
            <a:chExt cx="1905000" cy="749300"/>
          </a:xfrm>
        </p:grpSpPr>
        <p:pic>
          <p:nvPicPr>
            <p:cNvPr id="134" name="picture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05000" cy="749300"/>
            </a:xfrm>
            <a:prstGeom prst="rect">
              <a:avLst/>
            </a:prstGeom>
          </p:spPr>
        </p:pic>
        <p:sp>
          <p:nvSpPr>
            <p:cNvPr id="136" name="textbox 136"/>
            <p:cNvSpPr/>
            <p:nvPr/>
          </p:nvSpPr>
          <p:spPr>
            <a:xfrm>
              <a:off x="-12700" y="-12700"/>
              <a:ext cx="1930400" cy="778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GZX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-180F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104000"/>
                </a:lnSpc>
                <a:spcBef>
                  <a:spcPts val="2"/>
                </a:spcBef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Light-ill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uminated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(high-intensi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ty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 type)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13700" y="10998200"/>
            <a:ext cx="1866900" cy="2978150"/>
          </a:xfrm>
          <a:prstGeom prst="rect">
            <a:avLst/>
          </a:prstGeom>
        </p:spPr>
      </p:pic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582929"/>
                <a:gridCol w="334645"/>
                <a:gridCol w="133985"/>
                <a:gridCol w="41909"/>
                <a:gridCol w="836294"/>
              </a:tblGrid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4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0~18000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1100" kern="0" spc="0" baseline="-4735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1100" kern="0" spc="0" baseline="-4735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((6</a:t>
                      </a:r>
                      <a:r>
                        <a:rPr sz="700" kern="0" spc="3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</a:t>
                      </a:r>
                      <a:r>
                        <a:rPr sz="700" kern="0" spc="-10" dirty="0">
                          <a:solidFill>
                            <a:srgbClr val="80C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40665" algn="l" rtl="0" eaLnBrk="0">
                        <a:lnSpc>
                          <a:spcPct val="8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7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indent="63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3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7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75" algn="l" rtl="0" eaLnBrk="0">
                        <a:lnSpc>
                          <a:spcPts val="92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6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550×550×9</a:t>
                      </a:r>
                      <a:r>
                        <a:rPr sz="700" kern="0" spc="3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       </a:t>
                      </a:r>
                      <a:r>
                        <a:rPr sz="700" kern="0" spc="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6894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4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6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000" kern="0" spc="40" baseline="741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40" baseline="-300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800×900×1675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</a:t>
                      </a:r>
                      <a:r>
                        <a:rPr sz="1000" kern="0" spc="0" baseline="-3001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000" baseline="-3001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5543550" y="10426700"/>
            <a:ext cx="1911350" cy="755650"/>
            <a:chOff x="0" y="0"/>
            <a:chExt cx="1911350" cy="755650"/>
          </a:xfrm>
        </p:grpSpPr>
        <p:pic>
          <p:nvPicPr>
            <p:cNvPr id="144" name="picture 1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55650"/>
            </a:xfrm>
            <a:prstGeom prst="rect">
              <a:avLst/>
            </a:prstGeom>
          </p:spPr>
        </p:pic>
        <p:sp>
          <p:nvSpPr>
            <p:cNvPr id="146" name="textbox 146"/>
            <p:cNvSpPr/>
            <p:nvPr/>
          </p:nvSpPr>
          <p:spPr>
            <a:xfrm>
              <a:off x="-12700" y="-12700"/>
              <a:ext cx="19367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GZX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-280F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ct val="104000"/>
                </a:lnSpc>
                <a:spcBef>
                  <a:spcPts val="2"/>
                </a:spcBef>
                <a:tabLst/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Light-ill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uminated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(high-intensi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ty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  type)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13700" y="10998200"/>
            <a:ext cx="1866900" cy="2959100"/>
          </a:xfrm>
          <a:prstGeom prst="rect">
            <a:avLst/>
          </a:prstGeom>
        </p:spPr>
      </p:pic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5527675" y="11452225"/>
          <a:ext cx="1924050" cy="2349500"/>
        </p:xfrm>
        <a:graphic>
          <a:graphicData uri="http://schemas.openxmlformats.org/drawingml/2006/table">
            <a:tbl>
              <a:tblPr/>
              <a:tblGrid>
                <a:gridCol w="914400"/>
                <a:gridCol w="10096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247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llumination</a:t>
                      </a:r>
                      <a:r>
                        <a:rPr sz="700" kern="0" spc="23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:0~18000 </a:t>
                      </a:r>
                      <a:r>
                        <a:rPr sz="700" kern="0" spc="0" dirty="0">
                          <a:solidFill>
                            <a:srgbClr val="709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44525" algn="l" rtl="0" eaLnBrk="0">
                        <a:lnSpc>
                          <a:spcPct val="8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Q~18000</a:t>
                      </a:r>
                      <a:r>
                        <a:rPr sz="700" kern="0" spc="6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607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7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r>
                        <a:rPr sz="600" kern="0" spc="8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600" kern="0" spc="10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</a:t>
                      </a:r>
                      <a:r>
                        <a:rPr sz="600" kern="0" spc="70" dirty="0">
                          <a:solidFill>
                            <a:srgbClr val="70A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uminated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0025" algn="l" rtl="0" eaLnBrk="0">
                        <a:lnSpc>
                          <a:spcPts val="748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                1000W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ts val="91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b="1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:600×6005900n900</a:t>
                      </a:r>
                      <a:r>
                        <a:rPr sz="700" kern="0" spc="3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0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280L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800×900×1675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8" name="group 18"/>
          <p:cNvGrpSpPr/>
          <p:nvPr/>
        </p:nvGrpSpPr>
        <p:grpSpPr>
          <a:xfrm rot="21600000">
            <a:off x="5543550" y="10420350"/>
            <a:ext cx="1911350" cy="755650"/>
            <a:chOff x="0" y="0"/>
            <a:chExt cx="1911350" cy="755650"/>
          </a:xfrm>
        </p:grpSpPr>
        <p:pic>
          <p:nvPicPr>
            <p:cNvPr id="154" name="picture 1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55650"/>
            </a:xfrm>
            <a:prstGeom prst="rect">
              <a:avLst/>
            </a:prstGeom>
          </p:spPr>
        </p:pic>
        <p:sp>
          <p:nvSpPr>
            <p:cNvPr id="156" name="textbox 156"/>
            <p:cNvSpPr/>
            <p:nvPr/>
          </p:nvSpPr>
          <p:spPr>
            <a:xfrm>
              <a:off x="-12700" y="-12700"/>
              <a:ext cx="1936750" cy="781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ct val="83000"/>
                </a:lnSpc>
                <a:spcBef>
                  <a:spcPts val="4"/>
                </a:spcBef>
                <a:tabLst/>
              </a:pP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21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GZX</a:t>
              </a:r>
              <a:r>
                <a:rPr sz="2100" b="1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-280F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marL="31750" algn="l" rtl="0" eaLnBrk="0">
                <a:lnSpc>
                  <a:spcPts val="1257"/>
                </a:lnSpc>
                <a:spcBef>
                  <a:spcPts val="262"/>
                </a:spcBef>
                <a:tabLst/>
              </a:pP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Lighted</a:t>
              </a:r>
              <a:r>
                <a:rPr sz="1000" kern="0" spc="1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incubator</a:t>
              </a:r>
              <a:endParaRPr sz="1000" dirty="0">
                <a:latin typeface="Arial"/>
                <a:ea typeface="Arial"/>
                <a:cs typeface="Arial"/>
              </a:endParaRPr>
            </a:p>
            <a:p>
              <a:pPr marL="25400" algn="l" rtl="0" eaLnBrk="0">
                <a:lnSpc>
                  <a:spcPts val="1328"/>
                </a:lnSpc>
                <a:tabLst/>
              </a:pP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(high-intensity ty</a:t>
              </a: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pe)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pic>
        <p:nvPicPr>
          <p:cNvPr id="160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37500" y="10763250"/>
            <a:ext cx="2038350" cy="3136900"/>
          </a:xfrm>
          <a:prstGeom prst="rect">
            <a:avLst/>
          </a:prstGeom>
        </p:spPr>
      </p:pic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17575"/>
                <a:gridCol w="149860"/>
                <a:gridCol w="86233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1450" algn="l" rtl="0" eaLnBrk="0">
                        <a:lnSpc>
                          <a:spcPts val="91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:0~18000</a:t>
                      </a:r>
                      <a:r>
                        <a:rPr sz="700" kern="0" spc="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Lux</a:t>
                      </a:r>
                      <a:r>
                        <a:rPr sz="700" kern="0" spc="70" dirty="0">
                          <a:solidFill>
                            <a:srgbClr val="6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8000"/>
                        </a:lnSpc>
                        <a:spcBef>
                          <a:spcPts val="160"/>
                        </a:spcBef>
                        <a:tabLst/>
                      </a:pP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700" kern="0" spc="3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b="1" kern="0" spc="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levels)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ofillumi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nated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algn="l" rtl="0" eaLnBrk="0">
                        <a:lnSpc>
                          <a:spcPts val="922"/>
                        </a:lnSpc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86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1200W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1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</a:t>
                      </a:r>
                      <a:r>
                        <a:rPr sz="700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5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:600×650</a:t>
                      </a:r>
                      <a:r>
                        <a:rPr sz="700" kern="0" spc="4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×1100</a:t>
                      </a:r>
                      <a:r>
                        <a:rPr sz="700" kern="0" spc="0" dirty="0">
                          <a:solidFill>
                            <a:srgbClr val="609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519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ts val="910"/>
                        </a:lnSpc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460L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9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69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:845×1000×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1875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" name="group 20"/>
          <p:cNvGrpSpPr/>
          <p:nvPr/>
        </p:nvGrpSpPr>
        <p:grpSpPr>
          <a:xfrm rot="21600000">
            <a:off x="5543550" y="10426700"/>
            <a:ext cx="1911350" cy="755650"/>
            <a:chOff x="0" y="0"/>
            <a:chExt cx="1911350" cy="755650"/>
          </a:xfrm>
        </p:grpSpPr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911350" cy="755650"/>
            </a:xfrm>
            <a:prstGeom prst="rect">
              <a:avLst/>
            </a:prstGeom>
          </p:spPr>
        </p:pic>
        <p:sp>
          <p:nvSpPr>
            <p:cNvPr id="166" name="textbox 166"/>
            <p:cNvSpPr/>
            <p:nvPr/>
          </p:nvSpPr>
          <p:spPr>
            <a:xfrm>
              <a:off x="-12700" y="-12700"/>
              <a:ext cx="1936750" cy="784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  <a:tabLst/>
              </a:pPr>
              <a:endParaRPr sz="8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83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76200" algn="l" rtl="0" eaLnBrk="0">
                <a:lnSpc>
                  <a:spcPct val="81000"/>
                </a:lnSpc>
                <a:tabLst/>
              </a:pPr>
              <a:r>
                <a:rPr sz="21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LC-GZX-460F</a:t>
              </a:r>
              <a:endParaRPr sz="21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0000"/>
                </a:lnSpc>
                <a:tabLst/>
              </a:pPr>
              <a:endParaRPr sz="500" dirty="0">
                <a:latin typeface="Arial"/>
                <a:ea typeface="Arial"/>
                <a:cs typeface="Arial"/>
              </a:endParaRPr>
            </a:p>
            <a:p>
              <a:pPr marL="25400" indent="6350" algn="l" rtl="0" eaLnBrk="0">
                <a:lnSpc>
                  <a:spcPct val="92000"/>
                </a:lnSpc>
                <a:spcBef>
                  <a:spcPts val="1"/>
                </a:spcBef>
                <a:tabLst/>
              </a:pP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</a:t>
              </a:r>
              <a:r>
                <a:rPr sz="900" kern="0" spc="5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Cultivat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ion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Box(Strong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Light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Type)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34000" y="9652000"/>
            <a:ext cx="5080000" cy="5080000"/>
          </a:xfrm>
          <a:prstGeom prst="rect">
            <a:avLst/>
          </a:prstGeom>
        </p:spPr>
      </p:pic>
      <p:graphicFrame>
        <p:nvGraphicFramePr>
          <p:cNvPr id="170" name="table 170"/>
          <p:cNvGraphicFramePr>
            <a:graphicFrameLocks noGrp="1"/>
          </p:cNvGraphicFramePr>
          <p:nvPr/>
        </p:nvGraphicFramePr>
        <p:xfrm>
          <a:off x="7807325" y="10709275"/>
          <a:ext cx="2165350" cy="2349500"/>
        </p:xfrm>
        <a:graphic>
          <a:graphicData uri="http://schemas.openxmlformats.org/drawingml/2006/table">
            <a:tbl>
              <a:tblPr/>
              <a:tblGrid>
                <a:gridCol w="2165350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3475" algn="l" rtl="0" eaLnBrk="0">
                        <a:lnSpc>
                          <a:spcPts val="49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▲</a:t>
                      </a:r>
                      <a:endParaRPr sz="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2" name="table 172"/>
          <p:cNvGraphicFramePr>
            <a:graphicFrameLocks noGrp="1"/>
          </p:cNvGraphicFramePr>
          <p:nvPr/>
        </p:nvGraphicFramePr>
        <p:xfrm>
          <a:off x="5527675" y="11452225"/>
          <a:ext cx="1929765" cy="2349500"/>
        </p:xfrm>
        <a:graphic>
          <a:graphicData uri="http://schemas.openxmlformats.org/drawingml/2006/table">
            <a:tbl>
              <a:tblPr/>
              <a:tblGrid>
                <a:gridCol w="940435"/>
                <a:gridCol w="93980"/>
                <a:gridCol w="895350"/>
              </a:tblGrid>
              <a:tr h="2952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6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control</a:t>
                      </a:r>
                      <a:r>
                        <a:rPr sz="8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ts val="988"/>
                        </a:lnSpc>
                        <a:tabLst/>
                      </a:pPr>
                      <a:r>
                        <a:rPr sz="800" kern="0" spc="-10" dirty="0">
                          <a:solidFill>
                            <a:srgbClr val="60A02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5~60℃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Illumination</a:t>
                      </a:r>
                      <a:r>
                        <a:rPr sz="800" kern="0" spc="14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intensity:0~</a:t>
                      </a:r>
                      <a:r>
                        <a:rPr sz="800" kern="0" spc="-10" dirty="0">
                          <a:solidFill>
                            <a:srgbClr val="508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18000 Lux(6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1594" algn="l" rtl="0" eaLnBrk="0">
                        <a:lnSpc>
                          <a:spcPct val="93000"/>
                        </a:lnSpc>
                        <a:spcBef>
                          <a:spcPts val="90"/>
                        </a:spcBef>
                        <a:tabLst/>
                      </a:pPr>
                      <a:r>
                        <a:rPr sz="800" b="1" kern="0" spc="-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adjustable</a:t>
                      </a:r>
                      <a:r>
                        <a:rPr sz="800" kern="0" spc="26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b="1" kern="0" spc="-1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leve</a:t>
                      </a:r>
                      <a:r>
                        <a:rPr sz="800" b="1" kern="0" spc="-20" dirty="0">
                          <a:solidFill>
                            <a:srgbClr val="609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ls)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 ofilluminat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ed  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surfaces: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5725" algn="l" rtl="0" eaLnBrk="0">
                        <a:lnSpc>
                          <a:spcPts val="872"/>
                        </a:lnSpc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sides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Timing</a:t>
                      </a:r>
                      <a:r>
                        <a:rPr sz="8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range:</a:t>
                      </a:r>
                      <a:r>
                        <a:rPr sz="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0~9999 min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Power: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1300W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94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800" kern="0" spc="0" dirty="0">
                          <a:solidFill>
                            <a:srgbClr val="305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Studio    size:680×800</a:t>
                      </a:r>
                      <a:r>
                        <a:rPr sz="800" kern="0" spc="-10" dirty="0">
                          <a:solidFill>
                            <a:srgbClr val="305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×1100    mm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0" baseline="4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Effective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</a:t>
                      </a:r>
                      <a:r>
                        <a:rPr sz="1200" kern="0" spc="10" baseline="-13022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600L</a:t>
                      </a:r>
                      <a:endParaRPr sz="1200" baseline="-13022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0325" algn="l" rtl="0" eaLnBrk="0">
                        <a:lnSpc>
                          <a:spcPct val="71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volume: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ts val="920"/>
                        </a:lnSpc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Size:950×1140×1920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" name="textbox 174"/>
          <p:cNvSpPr/>
          <p:nvPr/>
        </p:nvSpPr>
        <p:spPr>
          <a:xfrm>
            <a:off x="5543550" y="10807700"/>
            <a:ext cx="1911350" cy="374650"/>
          </a:xfrm>
          <a:prstGeom prst="rect">
            <a:avLst/>
          </a:prstGeom>
          <a:solidFill>
            <a:srgbClr val="E9EB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2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Light-illu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minated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incubator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1231"/>
              </a:lnSpc>
              <a:tabLst/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(high-intensi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  type)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5594350" y="10534650"/>
            <a:ext cx="1613535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0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LC-GZX-600F</a:t>
            </a:r>
            <a:endParaRPr sz="2000" dirty="0">
              <a:latin typeface="Arial"/>
              <a:ea typeface="Arial"/>
              <a:cs typeface="Arial"/>
            </a:endParaRPr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50200" y="13696950"/>
            <a:ext cx="127000" cy="107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2025-07-30T11:01:52Z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2025-07-30T11:01:58</vt:filetime>
  </property>
  <property fmtid="{D5CDD505-2E9C-101B-9397-08002B2CF9AE}" pid="4" name="UsrData">
    <vt:lpwstr>68898b1b362ef7001fa61642wl</vt:lpwstr>
  </property>
</Properties>
</file>