
<file path=[Content_Types].xml><?xml version="1.0" encoding="utf-8"?>
<Types xmlns="http://schemas.openxmlformats.org/package/2006/content-types">
  <Default Extension="png" ContentType="image/png"/>
  <Default Extension="jpeg" ContentType="image/jpeg"/>
  <Default Extension="JPG" ContentType="image/.jp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2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5080000" cy="5080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14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tableStyles" Target="tableStyles.xml"/><Relationship Id="rId8" Type="http://schemas.openxmlformats.org/officeDocument/2006/relationships/presProps" Target="presProps.xml"/><Relationship Id="rId7" Type="http://schemas.openxmlformats.org/officeDocument/2006/relationships/slide" Target="slides/slide6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3" Type="http://schemas.openxmlformats.org/officeDocument/2006/relationships/slide" Target="slides/slide2.xml"/><Relationship Id="rId2" Type="http://schemas.openxmlformats.org/officeDocument/2006/relationships/slide" Target="slides/slide1.xml"/><Relationship Id="rId10" Type="http://schemas.openxmlformats.org/officeDocument/2006/relationships/viewProps" Target="viewProps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9" Type="http://schemas.openxmlformats.org/officeDocument/2006/relationships/image" Target="../media/image8.jpeg"/><Relationship Id="rId8" Type="http://schemas.openxmlformats.org/officeDocument/2006/relationships/image" Target="../media/image7.jpeg"/><Relationship Id="rId7" Type="http://schemas.openxmlformats.org/officeDocument/2006/relationships/image" Target="../media/image6.png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jpeg"/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6" Type="http://schemas.openxmlformats.org/officeDocument/2006/relationships/image" Target="../media/image14.jpeg"/><Relationship Id="rId5" Type="http://schemas.openxmlformats.org/officeDocument/2006/relationships/image" Target="../media/image13.jpeg"/><Relationship Id="rId4" Type="http://schemas.openxmlformats.org/officeDocument/2006/relationships/image" Target="../media/image12.jpeg"/><Relationship Id="rId3" Type="http://schemas.openxmlformats.org/officeDocument/2006/relationships/image" Target="../media/image11.pn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9" Type="http://schemas.openxmlformats.org/officeDocument/2006/relationships/image" Target="../media/image22.jpeg"/><Relationship Id="rId8" Type="http://schemas.openxmlformats.org/officeDocument/2006/relationships/image" Target="../media/image21.jpeg"/><Relationship Id="rId7" Type="http://schemas.openxmlformats.org/officeDocument/2006/relationships/image" Target="../media/image20.jpeg"/><Relationship Id="rId6" Type="http://schemas.openxmlformats.org/officeDocument/2006/relationships/image" Target="../media/image19.jpeg"/><Relationship Id="rId5" Type="http://schemas.openxmlformats.org/officeDocument/2006/relationships/image" Target="../media/image18.jpeg"/><Relationship Id="rId4" Type="http://schemas.openxmlformats.org/officeDocument/2006/relationships/image" Target="../media/image17.jpeg"/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3" Type="http://schemas.openxmlformats.org/officeDocument/2006/relationships/image" Target="../media/image26.jpeg"/><Relationship Id="rId12" Type="http://schemas.openxmlformats.org/officeDocument/2006/relationships/image" Target="../media/image25.jpeg"/><Relationship Id="rId11" Type="http://schemas.openxmlformats.org/officeDocument/2006/relationships/image" Target="../media/image24.jpeg"/><Relationship Id="rId10" Type="http://schemas.openxmlformats.org/officeDocument/2006/relationships/image" Target="../media/image23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0" y="0"/>
            <a:ext cx="5080000" cy="5080000"/>
          </a:xfrm>
          <a:prstGeom prst="rect">
            <a:avLst/>
          </a:prstGeom>
        </p:spPr>
      </p:pic>
      <p:sp>
        <p:nvSpPr>
          <p:cNvPr id="4" name="textbox 4"/>
          <p:cNvSpPr/>
          <p:nvPr/>
        </p:nvSpPr>
        <p:spPr>
          <a:xfrm>
            <a:off x="165099" y="331787"/>
            <a:ext cx="2513964" cy="205041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2238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3000"/>
              </a:lnSpc>
              <a:tabLst/>
            </a:pPr>
            <a:r>
              <a:rPr sz="2200" b="1" kern="0" spc="-4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Auto-refil</a:t>
            </a:r>
            <a:r>
              <a:rPr sz="2200" b="1" kern="0" spc="-5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l</a:t>
            </a:r>
            <a:r>
              <a:rPr sz="2200" b="1" kern="0" spc="13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2200" b="1" kern="0" spc="-5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Function</a:t>
            </a:r>
            <a:endParaRPr sz="22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18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1000"/>
              </a:lnSpc>
              <a:spcBef>
                <a:spcPts val="367"/>
              </a:spcBef>
              <a:tabLst/>
            </a:pPr>
            <a:r>
              <a:rPr sz="1200" b="1" kern="0" spc="-4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Control pump for</a:t>
            </a:r>
            <a:r>
              <a:rPr sz="1200" b="1" kern="0" spc="4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200" b="1" kern="0" spc="-4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li</a:t>
            </a:r>
            <a:r>
              <a:rPr sz="1200" b="1" kern="0" spc="-5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quid</a:t>
            </a:r>
            <a:endParaRPr sz="12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2000"/>
              </a:lnSpc>
              <a:spcBef>
                <a:spcPts val="592"/>
              </a:spcBef>
              <a:tabLst/>
            </a:pPr>
            <a:r>
              <a:rPr sz="1200" b="1" kern="0" spc="-3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refill without manual</a:t>
            </a:r>
            <a:r>
              <a:rPr sz="1200" b="1" kern="0" spc="10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200" b="1" kern="0" spc="-3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refill</a:t>
            </a:r>
            <a:endParaRPr sz="12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16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17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17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marL="1840864" algn="l" rtl="0" eaLnBrk="0">
              <a:lnSpc>
                <a:spcPct val="95000"/>
              </a:lnSpc>
              <a:spcBef>
                <a:spcPts val="151"/>
              </a:spcBef>
              <a:tabLst/>
            </a:pPr>
            <a:r>
              <a:rPr sz="500" kern="0" spc="10" dirty="0">
                <a:solidFill>
                  <a:srgbClr val="2060F0">
                    <a:alpha val="100000"/>
                  </a:srgbClr>
                </a:solidFill>
                <a:latin typeface="Arial"/>
                <a:ea typeface="Arial"/>
                <a:cs typeface="Arial"/>
              </a:rPr>
              <a:t>LGHCold</a:t>
            </a:r>
            <a:r>
              <a:rPr sz="500" kern="0" spc="120" dirty="0">
                <a:solidFill>
                  <a:srgbClr val="2060F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500" kern="0" spc="10" dirty="0">
                <a:solidFill>
                  <a:srgbClr val="2060F0">
                    <a:alpha val="100000"/>
                  </a:srgbClr>
                </a:solidFill>
                <a:latin typeface="Arial"/>
                <a:ea typeface="Arial"/>
                <a:cs typeface="Arial"/>
              </a:rPr>
              <a:t>Dry</a:t>
            </a:r>
            <a:r>
              <a:rPr sz="500" kern="0" spc="0" dirty="0">
                <a:solidFill>
                  <a:srgbClr val="2060F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            </a:t>
            </a:r>
            <a:r>
              <a:rPr sz="500" kern="0" spc="10" dirty="0">
                <a:solidFill>
                  <a:srgbClr val="2060F0">
                    <a:alpha val="100000"/>
                  </a:srgbClr>
                </a:solidFill>
                <a:latin typeface="Arial"/>
                <a:ea typeface="Arial"/>
                <a:cs typeface="Arial"/>
              </a:rPr>
              <a:t>Hydrogen</a:t>
            </a:r>
            <a:endParaRPr sz="500" dirty="0">
              <a:latin typeface="Arial"/>
              <a:ea typeface="Arial"/>
              <a:cs typeface="Arial"/>
            </a:endParaRPr>
          </a:p>
          <a:p>
            <a:pPr marL="1840864" algn="l" rtl="0" eaLnBrk="0">
              <a:lnSpc>
                <a:spcPct val="88000"/>
              </a:lnSpc>
              <a:spcBef>
                <a:spcPts val="121"/>
              </a:spcBef>
              <a:tabLst/>
            </a:pPr>
            <a:r>
              <a:rPr sz="500" kern="0" spc="20" dirty="0">
                <a:solidFill>
                  <a:srgbClr val="2070F0">
                    <a:alpha val="100000"/>
                  </a:srgbClr>
                </a:solidFill>
                <a:latin typeface="Arial"/>
                <a:ea typeface="Arial"/>
                <a:cs typeface="Arial"/>
              </a:rPr>
              <a:t>Generator</a:t>
            </a:r>
            <a:endParaRPr sz="500" dirty="0">
              <a:latin typeface="Arial"/>
              <a:ea typeface="Arial"/>
              <a:cs typeface="Arial"/>
            </a:endParaRPr>
          </a:p>
          <a:p>
            <a:pPr marL="2006600" algn="l" rtl="0" eaLnBrk="0">
              <a:lnSpc>
                <a:spcPct val="77000"/>
              </a:lnSpc>
              <a:spcBef>
                <a:spcPts val="31"/>
              </a:spcBef>
              <a:tabLst/>
            </a:pPr>
            <a:r>
              <a:rPr sz="500" kern="0" spc="0" baseline="20835" dirty="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干遇灰</a:t>
            </a:r>
            <a:r>
              <a:rPr sz="300" kern="0" spc="0" dirty="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    </a:t>
            </a:r>
            <a:r>
              <a:rPr sz="1400" b="1" kern="0" spc="0" baseline="-3720" dirty="0">
                <a:solidFill>
                  <a:srgbClr val="60304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12</a:t>
            </a:r>
            <a:endParaRPr sz="1400" baseline="-3720" dirty="0">
              <a:latin typeface="Times New Roman"/>
              <a:ea typeface="Times New Roman"/>
              <a:cs typeface="Times New Roman"/>
            </a:endParaRPr>
          </a:p>
          <a:p>
            <a:pPr marL="1968500" algn="l" rtl="0" eaLnBrk="0">
              <a:lnSpc>
                <a:spcPct val="80000"/>
              </a:lnSpc>
              <a:spcBef>
                <a:spcPts val="333"/>
              </a:spcBef>
              <a:tabLst/>
            </a:pPr>
            <a:r>
              <a:rPr sz="1000" kern="0" spc="-10" baseline="57297" dirty="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徐力</a:t>
            </a:r>
            <a:r>
              <a:rPr sz="2700" kern="0" spc="-10" baseline="-3858" dirty="0">
                <a:solidFill>
                  <a:srgbClr val="2030A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1.2</a:t>
            </a:r>
            <a:endParaRPr sz="2700" baseline="-3858" dirty="0"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2012950" y="2120900"/>
            <a:ext cx="120650" cy="158750"/>
          </a:xfrm>
          <a:prstGeom prst="rect">
            <a:avLst/>
          </a:prstGeom>
        </p:spPr>
      </p:pic>
      <p:sp>
        <p:nvSpPr>
          <p:cNvPr id="8" name="textbox 8"/>
          <p:cNvSpPr/>
          <p:nvPr/>
        </p:nvSpPr>
        <p:spPr>
          <a:xfrm>
            <a:off x="3682999" y="1634972"/>
            <a:ext cx="997585" cy="181610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341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ts val="484"/>
              </a:lnSpc>
              <a:tabLst/>
            </a:pPr>
            <a:r>
              <a:rPr sz="700" kern="0" spc="-1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u</a:t>
            </a:r>
            <a:endParaRPr sz="700" dirty="0">
              <a:latin typeface="Times New Roman"/>
              <a:ea typeface="Times New Roman"/>
              <a:cs typeface="Times New Roman"/>
            </a:endParaRPr>
          </a:p>
          <a:p>
            <a:pPr algn="l" rtl="0" eaLnBrk="0">
              <a:lnSpc>
                <a:spcPct val="110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10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10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10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10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10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11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11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11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marL="203200" algn="l" rtl="0" eaLnBrk="0">
              <a:lnSpc>
                <a:spcPts val="673"/>
              </a:lnSpc>
              <a:spcBef>
                <a:spcPts val="154"/>
              </a:spcBef>
              <a:tabLst/>
            </a:pPr>
            <a:r>
              <a:rPr sz="500" kern="0" spc="-1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@</a:t>
            </a:r>
            <a:endParaRPr sz="500" dirty="0">
              <a:latin typeface="SimSun"/>
              <a:ea typeface="SimSun"/>
              <a:cs typeface="SimSun"/>
            </a:endParaRPr>
          </a:p>
          <a:p>
            <a:pPr algn="l" rtl="0" eaLnBrk="0">
              <a:lnSpc>
                <a:spcPct val="104000"/>
              </a:lnSpc>
              <a:tabLst/>
            </a:pPr>
            <a:endParaRPr sz="600" dirty="0">
              <a:latin typeface="Arial"/>
              <a:ea typeface="Arial"/>
              <a:cs typeface="Arial"/>
            </a:endParaRPr>
          </a:p>
          <a:p>
            <a:pPr marL="882650" algn="l" rtl="0" eaLnBrk="0">
              <a:lnSpc>
                <a:spcPct val="95000"/>
              </a:lnSpc>
              <a:spcBef>
                <a:spcPts val="6"/>
              </a:spcBef>
              <a:tabLst/>
            </a:pPr>
            <a:r>
              <a:rPr sz="100" kern="0" spc="-1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更</a:t>
            </a:r>
            <a:r>
              <a:rPr sz="100" kern="0" spc="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           </a:t>
            </a:r>
            <a:r>
              <a:rPr sz="100" kern="0" spc="-1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更</a:t>
            </a:r>
            <a:endParaRPr sz="100" dirty="0">
              <a:latin typeface="SimSun"/>
              <a:ea typeface="SimSun"/>
              <a:cs typeface="SimSun"/>
            </a:endParaRPr>
          </a:p>
        </p:txBody>
      </p:sp>
      <p:sp>
        <p:nvSpPr>
          <p:cNvPr id="10" name="textbox 10"/>
          <p:cNvSpPr/>
          <p:nvPr/>
        </p:nvSpPr>
        <p:spPr>
          <a:xfrm>
            <a:off x="2171700" y="3049955"/>
            <a:ext cx="617219" cy="28638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2847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93000"/>
              </a:lnSpc>
              <a:tabLst/>
            </a:pPr>
            <a:r>
              <a:rPr sz="300" kern="0" spc="2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动</a:t>
            </a:r>
            <a:endParaRPr sz="300" dirty="0">
              <a:latin typeface="SimSun"/>
              <a:ea typeface="SimSun"/>
              <a:cs typeface="SimSun"/>
            </a:endParaRPr>
          </a:p>
          <a:p>
            <a:pPr marL="76200" algn="l" rtl="0" eaLnBrk="0">
              <a:lnSpc>
                <a:spcPct val="86000"/>
              </a:lnSpc>
              <a:spcBef>
                <a:spcPts val="5"/>
              </a:spcBef>
              <a:tabLst/>
            </a:pPr>
            <a:r>
              <a:rPr sz="500" kern="0" spc="20" dirty="0">
                <a:solidFill>
                  <a:srgbClr val="102040">
                    <a:alpha val="100000"/>
                  </a:srgbClr>
                </a:solidFill>
                <a:latin typeface="Arial"/>
                <a:ea typeface="Arial"/>
                <a:cs typeface="Arial"/>
              </a:rPr>
              <a:t>OperationNormal</a:t>
            </a:r>
            <a:endParaRPr sz="500" dirty="0">
              <a:latin typeface="Arial"/>
              <a:ea typeface="Arial"/>
              <a:cs typeface="Arial"/>
            </a:endParaRPr>
          </a:p>
          <a:p>
            <a:pPr marL="139700" algn="l" rtl="0" eaLnBrk="0">
              <a:lnSpc>
                <a:spcPct val="97000"/>
              </a:lnSpc>
              <a:spcBef>
                <a:spcPts val="530"/>
              </a:spcBef>
              <a:tabLst/>
            </a:pPr>
            <a:r>
              <a:rPr sz="300" kern="0" spc="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e</a:t>
            </a:r>
            <a:r>
              <a:rPr sz="300" kern="0" spc="6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 </a:t>
            </a:r>
            <a:r>
              <a:rPr sz="300" kern="0" spc="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6      l-4</a:t>
            </a:r>
            <a:endParaRPr sz="300" dirty="0">
              <a:latin typeface="SimSun"/>
              <a:ea typeface="SimSun"/>
              <a:cs typeface="SimSun"/>
            </a:endParaRPr>
          </a:p>
          <a:p>
            <a:pPr marL="196850" algn="l" rtl="0" eaLnBrk="0">
              <a:lnSpc>
                <a:spcPct val="88000"/>
              </a:lnSpc>
              <a:spcBef>
                <a:spcPts val="2"/>
              </a:spcBef>
              <a:tabLst/>
            </a:pPr>
            <a:r>
              <a:rPr sz="300" kern="0" spc="1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01i5</a:t>
            </a:r>
            <a:endParaRPr sz="300" dirty="0"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12" name="picture 1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3771900" y="647700"/>
            <a:ext cx="400050" cy="196850"/>
          </a:xfrm>
          <a:prstGeom prst="rect">
            <a:avLst/>
          </a:prstGeom>
        </p:spPr>
      </p:pic>
      <p:pic>
        <p:nvPicPr>
          <p:cNvPr id="14" name="picture 1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600000">
            <a:off x="2324100" y="2476500"/>
            <a:ext cx="158750" cy="355600"/>
          </a:xfrm>
          <a:prstGeom prst="rect">
            <a:avLst/>
          </a:prstGeom>
        </p:spPr>
      </p:pic>
      <p:sp>
        <p:nvSpPr>
          <p:cNvPr id="16" name="textbox 16"/>
          <p:cNvSpPr/>
          <p:nvPr/>
        </p:nvSpPr>
        <p:spPr>
          <a:xfrm>
            <a:off x="2120899" y="2522905"/>
            <a:ext cx="175260" cy="25336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341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ts val="397"/>
              </a:lnSpc>
              <a:tabLst/>
            </a:pPr>
            <a:r>
              <a:rPr sz="300" kern="0" spc="20" dirty="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边</a:t>
            </a:r>
            <a:r>
              <a:rPr sz="300" kern="0" spc="60" dirty="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 </a:t>
            </a:r>
            <a:r>
              <a:rPr sz="300" kern="0" spc="20" dirty="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干</a:t>
            </a:r>
            <a:endParaRPr sz="300" dirty="0">
              <a:latin typeface="SimHei"/>
              <a:ea typeface="SimHei"/>
              <a:cs typeface="SimHei"/>
            </a:endParaRPr>
          </a:p>
          <a:p>
            <a:pPr algn="l" rtl="0" eaLnBrk="0">
              <a:lnSpc>
                <a:spcPct val="103000"/>
              </a:lnSpc>
              <a:tabLst/>
            </a:pPr>
            <a:endParaRPr sz="8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6747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ts val="396"/>
              </a:lnSpc>
              <a:tabLst/>
            </a:pPr>
            <a:r>
              <a:rPr sz="300" kern="0" spc="-10" dirty="0">
                <a:solidFill>
                  <a:srgbClr val="000000">
                    <a:alpha val="100000"/>
                  </a:srgbClr>
                </a:solidFill>
                <a:latin typeface="FangSong"/>
                <a:ea typeface="FangSong"/>
                <a:cs typeface="FangSong"/>
              </a:rPr>
              <a:t>飞解帜态</a:t>
            </a:r>
            <a:endParaRPr sz="300" dirty="0">
              <a:latin typeface="FangSong"/>
              <a:ea typeface="FangSong"/>
              <a:cs typeface="FangSong"/>
            </a:endParaRPr>
          </a:p>
        </p:txBody>
      </p:sp>
      <p:pic>
        <p:nvPicPr>
          <p:cNvPr id="18" name="picture 1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21600000">
            <a:off x="2012950" y="2470150"/>
            <a:ext cx="139700" cy="336550"/>
          </a:xfrm>
          <a:prstGeom prst="rect">
            <a:avLst/>
          </a:prstGeom>
        </p:spPr>
      </p:pic>
      <p:pic>
        <p:nvPicPr>
          <p:cNvPr id="20" name="picture 20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21600000">
            <a:off x="2019300" y="2997200"/>
            <a:ext cx="133350" cy="323850"/>
          </a:xfrm>
          <a:prstGeom prst="rect">
            <a:avLst/>
          </a:prstGeom>
        </p:spPr>
      </p:pic>
      <p:sp>
        <p:nvSpPr>
          <p:cNvPr id="22" name="textbox 22"/>
          <p:cNvSpPr/>
          <p:nvPr/>
        </p:nvSpPr>
        <p:spPr>
          <a:xfrm>
            <a:off x="2120900" y="2885211"/>
            <a:ext cx="173989" cy="7556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341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ts val="394"/>
              </a:lnSpc>
              <a:tabLst/>
            </a:pPr>
            <a:r>
              <a:rPr sz="300" kern="0" spc="-1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态世录态</a:t>
            </a:r>
            <a:endParaRPr sz="300" dirty="0">
              <a:latin typeface="SimSun"/>
              <a:ea typeface="SimSun"/>
              <a:cs typeface="SimSun"/>
            </a:endParaRPr>
          </a:p>
        </p:txBody>
      </p:sp>
      <p:pic>
        <p:nvPicPr>
          <p:cNvPr id="24" name="picture 24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rot="21600000">
            <a:off x="2019300" y="2819400"/>
            <a:ext cx="133350" cy="158750"/>
          </a:xfrm>
          <a:prstGeom prst="rect">
            <a:avLst/>
          </a:prstGeom>
        </p:spPr>
      </p:pic>
      <p:pic>
        <p:nvPicPr>
          <p:cNvPr id="26" name="picture 26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 rot="21600000">
            <a:off x="3486150" y="1282700"/>
            <a:ext cx="95250" cy="146050"/>
          </a:xfrm>
          <a:prstGeom prst="rect">
            <a:avLst/>
          </a:prstGeom>
        </p:spPr>
      </p:pic>
      <p:sp>
        <p:nvSpPr>
          <p:cNvPr id="28" name="textbox 28"/>
          <p:cNvSpPr/>
          <p:nvPr/>
        </p:nvSpPr>
        <p:spPr>
          <a:xfrm>
            <a:off x="2438400" y="2905023"/>
            <a:ext cx="198754" cy="10541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341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ts val="629"/>
              </a:lnSpc>
              <a:tabLst/>
            </a:pPr>
            <a:r>
              <a:rPr sz="500" kern="0" spc="30" dirty="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*量年</a:t>
            </a:r>
            <a:endParaRPr sz="500" dirty="0">
              <a:latin typeface="SimHei"/>
              <a:ea typeface="SimHei"/>
              <a:cs typeface="SimHei"/>
            </a:endParaRPr>
          </a:p>
        </p:txBody>
      </p:sp>
      <p:sp>
        <p:nvSpPr>
          <p:cNvPr id="30" name="textbox 30"/>
          <p:cNvSpPr/>
          <p:nvPr/>
        </p:nvSpPr>
        <p:spPr>
          <a:xfrm>
            <a:off x="2298700" y="2344108"/>
            <a:ext cx="183514" cy="12446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1283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1000"/>
              </a:lnSpc>
              <a:tabLst/>
            </a:pPr>
            <a:r>
              <a:rPr sz="800" kern="0" spc="10" dirty="0">
                <a:solidFill>
                  <a:srgbClr val="50502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300</a:t>
            </a:r>
            <a:endParaRPr sz="800" dirty="0"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32" name="textbox 32"/>
          <p:cNvSpPr/>
          <p:nvPr/>
        </p:nvSpPr>
        <p:spPr>
          <a:xfrm>
            <a:off x="2120900" y="2345283"/>
            <a:ext cx="173989" cy="7556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341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ts val="393"/>
              </a:lnSpc>
              <a:tabLst/>
            </a:pPr>
            <a:r>
              <a:rPr sz="300" kern="0" spc="8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地监班</a:t>
            </a:r>
            <a:endParaRPr sz="300" dirty="0">
              <a:latin typeface="SimSun"/>
              <a:ea typeface="SimSun"/>
              <a:cs typeface="SimSun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picture 3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0" y="0"/>
            <a:ext cx="5080000" cy="5080000"/>
          </a:xfrm>
          <a:prstGeom prst="rect">
            <a:avLst/>
          </a:prstGeom>
        </p:spPr>
      </p:pic>
      <p:sp>
        <p:nvSpPr>
          <p:cNvPr id="36" name="textbox 36"/>
          <p:cNvSpPr/>
          <p:nvPr/>
        </p:nvSpPr>
        <p:spPr>
          <a:xfrm>
            <a:off x="126999" y="126847"/>
            <a:ext cx="3596640" cy="324421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8727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8000"/>
              </a:lnSpc>
              <a:tabLst/>
            </a:pPr>
            <a:r>
              <a:rPr sz="1900" b="1" kern="0" spc="-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Pressure Swing Adsorption</a:t>
            </a:r>
            <a:r>
              <a:rPr sz="1900" b="1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       </a:t>
            </a:r>
            <a:r>
              <a:rPr sz="1900" b="1" kern="0" spc="-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Dehumidificat</a:t>
            </a:r>
            <a:r>
              <a:rPr sz="1900" b="1" kern="0" spc="-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ion</a:t>
            </a:r>
            <a:endParaRPr sz="19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ts val="1431"/>
              </a:lnSpc>
              <a:spcBef>
                <a:spcPts val="406"/>
              </a:spcBef>
              <a:tabLst/>
            </a:pPr>
            <a:r>
              <a:rPr sz="10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Adopting low-temperature refri</a:t>
            </a:r>
            <a:r>
              <a:rPr sz="1000" kern="0" spc="-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geration drying and pressure</a:t>
            </a:r>
            <a:r>
              <a:rPr sz="10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-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swing</a:t>
            </a: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6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6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6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6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7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7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7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marL="1492250" algn="l" rtl="0" eaLnBrk="0">
              <a:lnSpc>
                <a:spcPct val="92000"/>
              </a:lnSpc>
              <a:spcBef>
                <a:spcPts val="314"/>
              </a:spcBef>
              <a:tabLst/>
            </a:pPr>
            <a:r>
              <a:rPr sz="900" kern="0" spc="-2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!</a:t>
            </a:r>
            <a:r>
              <a:rPr sz="900" kern="0" spc="28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</a:t>
            </a:r>
            <a:r>
              <a:rPr sz="400" kern="0" spc="-20" baseline="65110" dirty="0">
                <a:solidFill>
                  <a:srgbClr val="000000">
                    <a:alpha val="100000"/>
                  </a:srgbClr>
                </a:solidFill>
                <a:latin typeface="FangSong"/>
                <a:ea typeface="FangSong"/>
                <a:cs typeface="FangSong"/>
              </a:rPr>
              <a:t>冷平善度</a:t>
            </a:r>
            <a:r>
              <a:rPr sz="200" kern="0" spc="0" dirty="0">
                <a:solidFill>
                  <a:srgbClr val="000000">
                    <a:alpha val="100000"/>
                  </a:srgbClr>
                </a:solidFill>
                <a:latin typeface="FangSong"/>
                <a:ea typeface="FangSong"/>
                <a:cs typeface="FangSong"/>
              </a:rPr>
              <a:t>     </a:t>
            </a:r>
            <a:r>
              <a:rPr sz="1600" kern="0" spc="-20" baseline="-6511" dirty="0">
                <a:solidFill>
                  <a:srgbClr val="70405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12</a:t>
            </a:r>
            <a:endParaRPr sz="1600" baseline="-6511" dirty="0">
              <a:latin typeface="Times New Roman"/>
              <a:ea typeface="Times New Roman"/>
              <a:cs typeface="Times New Roman"/>
            </a:endParaRPr>
          </a:p>
          <a:p>
            <a:pPr marL="1591310" algn="l" rtl="0" eaLnBrk="0">
              <a:lnSpc>
                <a:spcPts val="633"/>
              </a:lnSpc>
              <a:spcBef>
                <a:spcPts val="1121"/>
              </a:spcBef>
              <a:tabLst>
                <a:tab pos="1651000" algn="l"/>
              </a:tabLst>
            </a:pPr>
            <a:r>
              <a:rPr sz="1800" kern="0" spc="0" dirty="0">
                <a:solidFill>
                  <a:srgbClr val="2040A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	</a:t>
            </a:r>
            <a:r>
              <a:rPr sz="1800" kern="0" spc="50" dirty="0">
                <a:solidFill>
                  <a:srgbClr val="2040A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    </a:t>
            </a:r>
            <a:r>
              <a:rPr sz="2900" kern="0" spc="-20" baseline="13065" dirty="0">
                <a:solidFill>
                  <a:srgbClr val="2040A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.</a:t>
            </a:r>
            <a:endParaRPr sz="2900" baseline="13065" dirty="0">
              <a:latin typeface="Times New Roman"/>
              <a:ea typeface="Times New Roman"/>
              <a:cs typeface="Times New Roman"/>
            </a:endParaRPr>
          </a:p>
          <a:p>
            <a:pPr algn="l" rtl="0" eaLnBrk="0">
              <a:lnSpc>
                <a:spcPct val="107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marL="1619250" algn="l" rtl="0" eaLnBrk="0">
              <a:lnSpc>
                <a:spcPct val="96000"/>
              </a:lnSpc>
              <a:spcBef>
                <a:spcPts val="100"/>
              </a:spcBef>
              <a:tabLst/>
            </a:pPr>
            <a:r>
              <a:rPr sz="300" kern="0" spc="30" dirty="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沿下块5</a:t>
            </a:r>
            <a:endParaRPr sz="300" dirty="0">
              <a:latin typeface="SimHei"/>
              <a:ea typeface="SimHei"/>
              <a:cs typeface="SimHei"/>
            </a:endParaRPr>
          </a:p>
          <a:p>
            <a:pPr marL="1619250" algn="l" rtl="0" eaLnBrk="0">
              <a:lnSpc>
                <a:spcPts val="1262"/>
              </a:lnSpc>
              <a:spcBef>
                <a:spcPts val="839"/>
              </a:spcBef>
              <a:tabLst/>
            </a:pPr>
            <a:r>
              <a:rPr sz="400" kern="0" spc="10" baseline="55488" dirty="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这</a:t>
            </a:r>
            <a:r>
              <a:rPr sz="200" kern="0" spc="90" dirty="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 </a:t>
            </a:r>
            <a:r>
              <a:rPr sz="400" kern="0" spc="10" baseline="55488" dirty="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解</a:t>
            </a:r>
            <a:r>
              <a:rPr sz="200" kern="0" spc="70" dirty="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 </a:t>
            </a:r>
            <a:r>
              <a:rPr sz="400" kern="0" spc="10" baseline="55488" dirty="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次</a:t>
            </a:r>
            <a:r>
              <a:rPr sz="200" kern="0" spc="10" dirty="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   </a:t>
            </a:r>
            <a:r>
              <a:rPr sz="1000" kern="0" spc="10" dirty="0">
                <a:solidFill>
                  <a:srgbClr val="4060B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△</a:t>
            </a:r>
            <a:endParaRPr sz="1000" dirty="0">
              <a:latin typeface="SimSun"/>
              <a:ea typeface="SimSun"/>
              <a:cs typeface="SimSun"/>
            </a:endParaRPr>
          </a:p>
          <a:p>
            <a:pPr marL="1619250" algn="l" rtl="0" eaLnBrk="0">
              <a:lnSpc>
                <a:spcPts val="402"/>
              </a:lnSpc>
              <a:spcBef>
                <a:spcPts val="455"/>
              </a:spcBef>
              <a:tabLst/>
            </a:pPr>
            <a:r>
              <a:rPr sz="300" kern="0" spc="0" dirty="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本世乘态</a:t>
            </a:r>
            <a:r>
              <a:rPr sz="300" kern="0" spc="10" dirty="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        </a:t>
            </a:r>
            <a:r>
              <a:rPr sz="300" kern="0" spc="0" dirty="0">
                <a:solidFill>
                  <a:srgbClr val="90809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*无督然</a:t>
            </a:r>
            <a:endParaRPr sz="300" dirty="0">
              <a:latin typeface="SimHei"/>
              <a:ea typeface="SimHei"/>
              <a:cs typeface="SimHei"/>
            </a:endParaRPr>
          </a:p>
          <a:p>
            <a:pPr marL="1619250" algn="l" rtl="0" eaLnBrk="0">
              <a:lnSpc>
                <a:spcPct val="79000"/>
              </a:lnSpc>
              <a:spcBef>
                <a:spcPts val="895"/>
              </a:spcBef>
              <a:tabLst/>
            </a:pPr>
            <a:r>
              <a:rPr sz="400" kern="0" spc="20" baseline="13022" dirty="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在通当</a:t>
            </a:r>
            <a:r>
              <a:rPr sz="200" kern="0" spc="0" dirty="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                  </a:t>
            </a:r>
            <a:r>
              <a:rPr sz="900" kern="0" spc="20" baseline="-11575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T</a:t>
            </a:r>
            <a:endParaRPr sz="900" baseline="-11575" dirty="0">
              <a:latin typeface="Times New Roman"/>
              <a:ea typeface="Times New Roman"/>
              <a:cs typeface="Times New Roman"/>
            </a:endParaRPr>
          </a:p>
          <a:p>
            <a:pPr marL="2914650" algn="l" rtl="0" eaLnBrk="0">
              <a:lnSpc>
                <a:spcPct val="98000"/>
              </a:lnSpc>
              <a:spcBef>
                <a:spcPts val="15"/>
              </a:spcBef>
              <a:tabLst/>
            </a:pPr>
            <a:r>
              <a:rPr sz="500" kern="0" spc="-1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1</a:t>
            </a:r>
            <a:endParaRPr sz="500" dirty="0">
              <a:latin typeface="SimSun"/>
              <a:ea typeface="SimSun"/>
              <a:cs typeface="SimSun"/>
            </a:endParaRPr>
          </a:p>
          <a:p>
            <a:pPr marL="3358515" algn="l" rtl="0" eaLnBrk="0">
              <a:lnSpc>
                <a:spcPct val="93000"/>
              </a:lnSpc>
              <a:spcBef>
                <a:spcPts val="6"/>
              </a:spcBef>
              <a:tabLst/>
            </a:pPr>
            <a:r>
              <a:rPr sz="600" kern="0" spc="-1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⑥</a:t>
            </a:r>
            <a:endParaRPr sz="600" dirty="0">
              <a:latin typeface="SimSun"/>
              <a:ea typeface="SimSun"/>
              <a:cs typeface="SimSun"/>
            </a:endParaRPr>
          </a:p>
        </p:txBody>
      </p:sp>
      <p:sp>
        <p:nvSpPr>
          <p:cNvPr id="38" name="textbox 38"/>
          <p:cNvSpPr/>
          <p:nvPr/>
        </p:nvSpPr>
        <p:spPr>
          <a:xfrm>
            <a:off x="1651000" y="2243664"/>
            <a:ext cx="194945" cy="9143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341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ts val="518"/>
              </a:lnSpc>
              <a:tabLst/>
            </a:pPr>
            <a:r>
              <a:rPr sz="400" kern="0" spc="1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)s</a:t>
            </a:r>
            <a:r>
              <a:rPr sz="400" kern="0" spc="4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 </a:t>
            </a:r>
            <a:r>
              <a:rPr sz="400" kern="0" spc="10" dirty="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冲</a:t>
            </a:r>
            <a:endParaRPr sz="400" dirty="0">
              <a:latin typeface="SimHei"/>
              <a:ea typeface="SimHei"/>
              <a:cs typeface="SimHei"/>
            </a:endParaRPr>
          </a:p>
        </p:txBody>
      </p:sp>
      <p:sp>
        <p:nvSpPr>
          <p:cNvPr id="40" name="textbox 40"/>
          <p:cNvSpPr/>
          <p:nvPr/>
        </p:nvSpPr>
        <p:spPr>
          <a:xfrm>
            <a:off x="2024983" y="2383288"/>
            <a:ext cx="87630" cy="14795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507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0000"/>
              </a:lnSpc>
              <a:tabLst/>
            </a:pPr>
            <a:r>
              <a:rPr sz="1000" kern="0" spc="-10" dirty="0">
                <a:solidFill>
                  <a:srgbClr val="70602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0</a:t>
            </a:r>
            <a:endParaRPr sz="1000" dirty="0"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42" name="textbox 42"/>
          <p:cNvSpPr/>
          <p:nvPr/>
        </p:nvSpPr>
        <p:spPr>
          <a:xfrm>
            <a:off x="2069725" y="2180831"/>
            <a:ext cx="141604" cy="24892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6611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77000"/>
              </a:lnSpc>
              <a:tabLst/>
            </a:pPr>
            <a:r>
              <a:rPr sz="1900" kern="0" spc="-10" dirty="0">
                <a:solidFill>
                  <a:srgbClr val="2040A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2</a:t>
            </a:r>
            <a:endParaRPr sz="1900" dirty="0"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44" name="textbox 44"/>
          <p:cNvSpPr/>
          <p:nvPr/>
        </p:nvSpPr>
        <p:spPr>
          <a:xfrm>
            <a:off x="1892300" y="2383288"/>
            <a:ext cx="153670" cy="14795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507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0000"/>
              </a:lnSpc>
              <a:tabLst/>
            </a:pPr>
            <a:r>
              <a:rPr sz="1000" kern="0" spc="-10" dirty="0">
                <a:solidFill>
                  <a:srgbClr val="70602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30</a:t>
            </a:r>
            <a:endParaRPr sz="1000" dirty="0"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46" name="textbox 46"/>
          <p:cNvSpPr/>
          <p:nvPr/>
        </p:nvSpPr>
        <p:spPr>
          <a:xfrm>
            <a:off x="1892300" y="2180831"/>
            <a:ext cx="118110" cy="24002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1610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algn="r" rtl="0" eaLnBrk="0">
              <a:lnSpc>
                <a:spcPct val="88000"/>
              </a:lnSpc>
              <a:tabLst/>
            </a:pPr>
            <a:r>
              <a:rPr sz="1600" kern="0" spc="-90" dirty="0">
                <a:solidFill>
                  <a:srgbClr val="2040A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1</a:t>
            </a:r>
            <a:endParaRPr sz="1600" dirty="0"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48" name="textbox 48"/>
          <p:cNvSpPr/>
          <p:nvPr/>
        </p:nvSpPr>
        <p:spPr>
          <a:xfrm>
            <a:off x="1822450" y="2412358"/>
            <a:ext cx="80010" cy="11874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341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ts val="731"/>
              </a:lnSpc>
              <a:tabLst/>
            </a:pPr>
            <a:r>
              <a:rPr sz="1000" kern="0" spc="-20" dirty="0">
                <a:solidFill>
                  <a:srgbClr val="20505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e</a:t>
            </a:r>
            <a:endParaRPr sz="1000" dirty="0"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50" name="textbox 50"/>
          <p:cNvSpPr/>
          <p:nvPr/>
        </p:nvSpPr>
        <p:spPr>
          <a:xfrm>
            <a:off x="1837721" y="2243664"/>
            <a:ext cx="79375" cy="9080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341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ts val="510"/>
              </a:lnSpc>
              <a:tabLst/>
            </a:pPr>
            <a:r>
              <a:rPr sz="400" kern="0" spc="10" dirty="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力</a:t>
            </a:r>
            <a:endParaRPr sz="400" dirty="0">
              <a:latin typeface="SimHei"/>
              <a:ea typeface="SimHei"/>
              <a:cs typeface="SimHei"/>
            </a:endParaRPr>
          </a:p>
        </p:txBody>
      </p:sp>
      <p:sp>
        <p:nvSpPr>
          <p:cNvPr id="52" name="textbox 52"/>
          <p:cNvSpPr/>
          <p:nvPr/>
        </p:nvSpPr>
        <p:spPr>
          <a:xfrm>
            <a:off x="126999" y="805129"/>
            <a:ext cx="2172970" cy="20764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341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ts val="1431"/>
              </a:lnSpc>
              <a:tabLst/>
            </a:pPr>
            <a:r>
              <a:rPr sz="10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adsorption dehumidification technolo</a:t>
            </a:r>
            <a:r>
              <a:rPr sz="1000" kern="0" spc="-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gy</a:t>
            </a:r>
            <a:endParaRPr sz="1000" dirty="0">
              <a:latin typeface="Arial"/>
              <a:ea typeface="Arial"/>
              <a:cs typeface="Arial"/>
            </a:endParaRPr>
          </a:p>
        </p:txBody>
      </p:sp>
      <p:sp>
        <p:nvSpPr>
          <p:cNvPr id="54" name="textbox 54"/>
          <p:cNvSpPr/>
          <p:nvPr/>
        </p:nvSpPr>
        <p:spPr>
          <a:xfrm>
            <a:off x="4502150" y="242671"/>
            <a:ext cx="147954" cy="14986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9400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2000"/>
              </a:lnSpc>
              <a:tabLst/>
            </a:pPr>
            <a:r>
              <a:rPr sz="1000" kern="0" spc="-10" dirty="0">
                <a:solidFill>
                  <a:srgbClr val="20305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IIl</a:t>
            </a:r>
            <a:endParaRPr sz="1000" dirty="0">
              <a:latin typeface="Times New Roman"/>
              <a:ea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" name="picture 5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0" y="0"/>
            <a:ext cx="5080000" cy="5080000"/>
          </a:xfrm>
          <a:prstGeom prst="rect">
            <a:avLst/>
          </a:prstGeom>
        </p:spPr>
      </p:pic>
      <p:grpSp>
        <p:nvGrpSpPr>
          <p:cNvPr id="2" name="group 2"/>
          <p:cNvGrpSpPr/>
          <p:nvPr/>
        </p:nvGrpSpPr>
        <p:grpSpPr>
          <a:xfrm rot="21600000">
            <a:off x="2660650" y="2546350"/>
            <a:ext cx="2190750" cy="2438400"/>
            <a:chOff x="0" y="0"/>
            <a:chExt cx="2190750" cy="2438400"/>
          </a:xfrm>
        </p:grpSpPr>
        <p:pic>
          <p:nvPicPr>
            <p:cNvPr id="58" name="picture 58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rot="21600000">
              <a:off x="0" y="0"/>
              <a:ext cx="2190750" cy="2438400"/>
            </a:xfrm>
            <a:prstGeom prst="rect">
              <a:avLst/>
            </a:prstGeom>
          </p:spPr>
        </p:pic>
        <p:sp>
          <p:nvSpPr>
            <p:cNvPr id="60" name="textbox 60"/>
            <p:cNvSpPr/>
            <p:nvPr/>
          </p:nvSpPr>
          <p:spPr>
            <a:xfrm>
              <a:off x="-12700" y="-12700"/>
              <a:ext cx="2216150" cy="2465704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00000"/>
                </a:lnSpc>
                <a:tabLst/>
              </a:pPr>
              <a:endParaRPr sz="1000" dirty="0">
                <a:latin typeface="Arial"/>
                <a:ea typeface="Arial"/>
                <a:cs typeface="Arial"/>
              </a:endParaRPr>
            </a:p>
            <a:p>
              <a:pPr algn="l" rtl="0" eaLnBrk="0">
                <a:lnSpc>
                  <a:spcPct val="100000"/>
                </a:lnSpc>
                <a:tabLst/>
              </a:pPr>
              <a:endParaRPr sz="1000" dirty="0">
                <a:latin typeface="Arial"/>
                <a:ea typeface="Arial"/>
                <a:cs typeface="Arial"/>
              </a:endParaRPr>
            </a:p>
            <a:p>
              <a:pPr algn="l" rtl="0" eaLnBrk="0">
                <a:lnSpc>
                  <a:spcPct val="100000"/>
                </a:lnSpc>
                <a:tabLst/>
              </a:pPr>
              <a:endParaRPr sz="1000" dirty="0">
                <a:latin typeface="Arial"/>
                <a:ea typeface="Arial"/>
                <a:cs typeface="Arial"/>
              </a:endParaRPr>
            </a:p>
            <a:p>
              <a:pPr algn="l" rtl="0" eaLnBrk="0">
                <a:lnSpc>
                  <a:spcPct val="100000"/>
                </a:lnSpc>
                <a:tabLst/>
              </a:pPr>
              <a:endParaRPr sz="1000" dirty="0">
                <a:latin typeface="Arial"/>
                <a:ea typeface="Arial"/>
                <a:cs typeface="Arial"/>
              </a:endParaRPr>
            </a:p>
            <a:p>
              <a:pPr algn="l" rtl="0" eaLnBrk="0">
                <a:lnSpc>
                  <a:spcPct val="100000"/>
                </a:lnSpc>
                <a:tabLst/>
              </a:pPr>
              <a:endParaRPr sz="1000" dirty="0">
                <a:latin typeface="Arial"/>
                <a:ea typeface="Arial"/>
                <a:cs typeface="Arial"/>
              </a:endParaRPr>
            </a:p>
            <a:p>
              <a:pPr algn="l" rtl="0" eaLnBrk="0">
                <a:lnSpc>
                  <a:spcPct val="100000"/>
                </a:lnSpc>
                <a:tabLst/>
              </a:pPr>
              <a:endParaRPr sz="1000" dirty="0">
                <a:latin typeface="Arial"/>
                <a:ea typeface="Arial"/>
                <a:cs typeface="Arial"/>
              </a:endParaRPr>
            </a:p>
            <a:p>
              <a:pPr algn="l" rtl="0" eaLnBrk="0">
                <a:lnSpc>
                  <a:spcPct val="100000"/>
                </a:lnSpc>
                <a:tabLst/>
              </a:pPr>
              <a:endParaRPr sz="1000" dirty="0">
                <a:latin typeface="Arial"/>
                <a:ea typeface="Arial"/>
                <a:cs typeface="Arial"/>
              </a:endParaRPr>
            </a:p>
            <a:p>
              <a:pPr algn="l" rtl="0" eaLnBrk="0">
                <a:lnSpc>
                  <a:spcPct val="100000"/>
                </a:lnSpc>
                <a:tabLst/>
              </a:pPr>
              <a:endParaRPr sz="1000" dirty="0">
                <a:latin typeface="Arial"/>
                <a:ea typeface="Arial"/>
                <a:cs typeface="Arial"/>
              </a:endParaRPr>
            </a:p>
            <a:p>
              <a:pPr algn="l" rtl="0" eaLnBrk="0">
                <a:lnSpc>
                  <a:spcPct val="100000"/>
                </a:lnSpc>
                <a:tabLst/>
              </a:pPr>
              <a:endParaRPr sz="1000" dirty="0">
                <a:latin typeface="Arial"/>
                <a:ea typeface="Arial"/>
                <a:cs typeface="Arial"/>
              </a:endParaRPr>
            </a:p>
            <a:p>
              <a:pPr algn="l" rtl="0" eaLnBrk="0">
                <a:lnSpc>
                  <a:spcPct val="100000"/>
                </a:lnSpc>
                <a:tabLst/>
              </a:pPr>
              <a:endParaRPr sz="1000" dirty="0">
                <a:latin typeface="Arial"/>
                <a:ea typeface="Arial"/>
                <a:cs typeface="Arial"/>
              </a:endParaRPr>
            </a:p>
            <a:p>
              <a:pPr algn="l" rtl="0" eaLnBrk="0">
                <a:lnSpc>
                  <a:spcPct val="100000"/>
                </a:lnSpc>
                <a:tabLst/>
              </a:pPr>
              <a:endParaRPr sz="1000" dirty="0">
                <a:latin typeface="Arial"/>
                <a:ea typeface="Arial"/>
                <a:cs typeface="Arial"/>
              </a:endParaRPr>
            </a:p>
            <a:p>
              <a:pPr algn="l" rtl="0" eaLnBrk="0">
                <a:lnSpc>
                  <a:spcPct val="100000"/>
                </a:lnSpc>
                <a:tabLst/>
              </a:pPr>
              <a:endParaRPr sz="1000" dirty="0">
                <a:latin typeface="Arial"/>
                <a:ea typeface="Arial"/>
                <a:cs typeface="Arial"/>
              </a:endParaRPr>
            </a:p>
            <a:p>
              <a:pPr algn="l" rtl="0" eaLnBrk="0">
                <a:lnSpc>
                  <a:spcPct val="100000"/>
                </a:lnSpc>
                <a:tabLst/>
              </a:pPr>
              <a:endParaRPr sz="1000" dirty="0">
                <a:latin typeface="Arial"/>
                <a:ea typeface="Arial"/>
                <a:cs typeface="Arial"/>
              </a:endParaRPr>
            </a:p>
            <a:p>
              <a:pPr algn="l" rtl="0" eaLnBrk="0">
                <a:lnSpc>
                  <a:spcPct val="8452"/>
                </a:lnSpc>
                <a:tabLst/>
              </a:pPr>
              <a:endParaRPr sz="100" dirty="0">
                <a:latin typeface="Arial"/>
                <a:ea typeface="Arial"/>
                <a:cs typeface="Arial"/>
              </a:endParaRPr>
            </a:p>
            <a:p>
              <a:pPr marL="590550" algn="l" rtl="0" eaLnBrk="0">
                <a:lnSpc>
                  <a:spcPct val="85000"/>
                </a:lnSpc>
                <a:tabLst/>
              </a:pPr>
              <a:r>
                <a:rPr sz="900" b="1" kern="0" spc="20" dirty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Hydrogen    outle</a:t>
              </a:r>
              <a:r>
                <a:rPr sz="900" b="1" kern="0" spc="10" dirty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t</a:t>
              </a:r>
              <a:endParaRPr sz="900" dirty="0">
                <a:latin typeface="Arial"/>
                <a:ea typeface="Arial"/>
                <a:cs typeface="Arial"/>
              </a:endParaRPr>
            </a:p>
            <a:p>
              <a:pPr algn="l" rtl="0" eaLnBrk="0">
                <a:lnSpc>
                  <a:spcPct val="108000"/>
                </a:lnSpc>
                <a:tabLst/>
              </a:pPr>
              <a:endParaRPr sz="1000" dirty="0">
                <a:latin typeface="Arial"/>
                <a:ea typeface="Arial"/>
                <a:cs typeface="Arial"/>
              </a:endParaRPr>
            </a:p>
            <a:p>
              <a:pPr algn="l" rtl="0" eaLnBrk="0">
                <a:lnSpc>
                  <a:spcPct val="131000"/>
                </a:lnSpc>
                <a:tabLst/>
              </a:pPr>
              <a:endParaRPr sz="100" dirty="0">
                <a:latin typeface="Arial"/>
                <a:ea typeface="Arial"/>
                <a:cs typeface="Arial"/>
              </a:endParaRPr>
            </a:p>
            <a:p>
              <a:pPr marL="114300" algn="l" rtl="0" eaLnBrk="0">
                <a:lnSpc>
                  <a:spcPct val="89000"/>
                </a:lnSpc>
                <a:spcBef>
                  <a:spcPts val="1"/>
                </a:spcBef>
                <a:tabLst/>
              </a:pPr>
              <a:r>
                <a:rPr sz="500" b="1" kern="0" spc="30" dirty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Connect with </a:t>
              </a:r>
              <a:r>
                <a:rPr sz="500" b="1" kern="0" spc="20" dirty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gas path tubes and</a:t>
              </a:r>
              <a:r>
                <a:rPr sz="500" b="1" kern="0" spc="50" dirty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 </a:t>
              </a:r>
              <a:r>
                <a:rPr sz="500" b="1" kern="0" spc="20" dirty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link to the</a:t>
              </a:r>
              <a:r>
                <a:rPr sz="500" b="1" kern="0" spc="30" dirty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 </a:t>
              </a:r>
              <a:r>
                <a:rPr sz="500" b="1" kern="0" spc="20" dirty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chromatograph</a:t>
              </a:r>
              <a:endParaRPr sz="500" dirty="0">
                <a:latin typeface="Arial"/>
                <a:ea typeface="Arial"/>
                <a:cs typeface="Arial"/>
              </a:endParaRPr>
            </a:p>
          </p:txBody>
        </p:sp>
      </p:grpSp>
      <p:pic>
        <p:nvPicPr>
          <p:cNvPr id="62" name="picture 6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996950" y="247650"/>
            <a:ext cx="1441450" cy="1682750"/>
          </a:xfrm>
          <a:prstGeom prst="rect">
            <a:avLst/>
          </a:prstGeom>
        </p:spPr>
      </p:pic>
      <p:pic>
        <p:nvPicPr>
          <p:cNvPr id="64" name="picture 6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600000">
            <a:off x="3206750" y="374650"/>
            <a:ext cx="1244600" cy="1333500"/>
          </a:xfrm>
          <a:prstGeom prst="rect">
            <a:avLst/>
          </a:prstGeom>
        </p:spPr>
      </p:pic>
      <p:grpSp>
        <p:nvGrpSpPr>
          <p:cNvPr id="4" name="group 4"/>
          <p:cNvGrpSpPr/>
          <p:nvPr/>
        </p:nvGrpSpPr>
        <p:grpSpPr>
          <a:xfrm rot="21600000">
            <a:off x="311150" y="4387850"/>
            <a:ext cx="2139950" cy="610698"/>
            <a:chOff x="0" y="0"/>
            <a:chExt cx="2139950" cy="610698"/>
          </a:xfrm>
        </p:grpSpPr>
        <p:pic>
          <p:nvPicPr>
            <p:cNvPr id="66" name="picture 66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 rot="21600000">
              <a:off x="0" y="0"/>
              <a:ext cx="2139950" cy="596900"/>
            </a:xfrm>
            <a:prstGeom prst="rect">
              <a:avLst/>
            </a:prstGeom>
          </p:spPr>
        </p:pic>
        <p:sp>
          <p:nvSpPr>
            <p:cNvPr id="68" name="textbox 68"/>
            <p:cNvSpPr/>
            <p:nvPr/>
          </p:nvSpPr>
          <p:spPr>
            <a:xfrm>
              <a:off x="-12700" y="-12700"/>
              <a:ext cx="2165350" cy="636269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20000"/>
                </a:lnSpc>
                <a:tabLst/>
              </a:pPr>
              <a:endParaRPr sz="300" dirty="0">
                <a:latin typeface="Arial"/>
                <a:ea typeface="Arial"/>
                <a:cs typeface="Arial"/>
              </a:endParaRPr>
            </a:p>
            <a:p>
              <a:pPr marL="786765" algn="l" rtl="0" eaLnBrk="0">
                <a:lnSpc>
                  <a:spcPct val="71000"/>
                </a:lnSpc>
                <a:tabLst/>
              </a:pPr>
              <a:r>
                <a:rPr sz="900" b="1" kern="0" spc="-30" dirty="0">
                  <a:solidFill>
                    <a:srgbClr val="707060">
                      <a:alpha val="100000"/>
                    </a:srgbClr>
                  </a:solidFill>
                  <a:latin typeface="Times New Roman"/>
                  <a:ea typeface="Times New Roman"/>
                  <a:cs typeface="Times New Roman"/>
                </a:rPr>
                <a:t>Purification</a:t>
              </a:r>
              <a:endParaRPr sz="900" dirty="0">
                <a:latin typeface="Times New Roman"/>
                <a:ea typeface="Times New Roman"/>
                <a:cs typeface="Times New Roman"/>
              </a:endParaRPr>
            </a:p>
            <a:p>
              <a:pPr marL="958850" algn="l" rtl="0" eaLnBrk="0">
                <a:lnSpc>
                  <a:spcPct val="83000"/>
                </a:lnSpc>
                <a:spcBef>
                  <a:spcPts val="10"/>
                </a:spcBef>
                <a:tabLst/>
              </a:pPr>
              <a:r>
                <a:rPr sz="900" b="1" kern="0" spc="-50" dirty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tube</a:t>
              </a:r>
              <a:endParaRPr sz="900" dirty="0">
                <a:latin typeface="Arial"/>
                <a:ea typeface="Arial"/>
                <a:cs typeface="Arial"/>
              </a:endParaRPr>
            </a:p>
            <a:p>
              <a:pPr marL="132714" algn="l" rtl="0" eaLnBrk="0">
                <a:lnSpc>
                  <a:spcPct val="89000"/>
                </a:lnSpc>
                <a:spcBef>
                  <a:spcPts val="625"/>
                </a:spcBef>
                <a:tabLst/>
              </a:pPr>
              <a:r>
                <a:rPr sz="500" b="1" kern="0" spc="20" dirty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Made of color-changing silica gel and 5A</a:t>
              </a:r>
              <a:r>
                <a:rPr sz="500" b="1" kern="0" spc="130" dirty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 </a:t>
              </a:r>
              <a:r>
                <a:rPr sz="500" b="1" kern="0" spc="20" dirty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molecular</a:t>
              </a:r>
              <a:r>
                <a:rPr sz="500" b="1" kern="0" spc="10" dirty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 </a:t>
              </a:r>
              <a:r>
                <a:rPr sz="500" b="1" kern="0" spc="20" dirty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sieve</a:t>
              </a:r>
              <a:endParaRPr sz="500" dirty="0">
                <a:latin typeface="Arial"/>
                <a:ea typeface="Arial"/>
                <a:cs typeface="Arial"/>
              </a:endParaRPr>
            </a:p>
            <a:p>
              <a:pPr algn="l" rtl="0" eaLnBrk="0">
                <a:lnSpc>
                  <a:spcPct val="118000"/>
                </a:lnSpc>
                <a:tabLst/>
              </a:pPr>
              <a:endParaRPr sz="200" dirty="0">
                <a:latin typeface="Arial"/>
                <a:ea typeface="Arial"/>
                <a:cs typeface="Arial"/>
              </a:endParaRPr>
            </a:p>
            <a:p>
              <a:pPr marL="196850" algn="l" rtl="0" eaLnBrk="0">
                <a:lnSpc>
                  <a:spcPts val="1359"/>
                </a:lnSpc>
                <a:spcBef>
                  <a:spcPts val="1"/>
                </a:spcBef>
                <a:tabLst/>
              </a:pPr>
              <a:r>
                <a:rPr sz="800" b="1" kern="0" spc="-10" dirty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Used to purify</a:t>
              </a:r>
              <a:r>
                <a:rPr sz="800" b="1" kern="0" spc="50" dirty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 </a:t>
              </a:r>
              <a:r>
                <a:rPr sz="800" b="1" kern="0" spc="-10" dirty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impurities</a:t>
              </a:r>
              <a:r>
                <a:rPr sz="800" b="1" kern="0" spc="50" dirty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 </a:t>
              </a:r>
              <a:r>
                <a:rPr sz="800" b="1" kern="0" spc="-10" dirty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in</a:t>
              </a:r>
              <a:r>
                <a:rPr sz="800" b="1" kern="0" spc="50" dirty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 </a:t>
              </a:r>
              <a:r>
                <a:rPr sz="800" b="1" kern="0" spc="-10" dirty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hydroge</a:t>
              </a:r>
              <a:r>
                <a:rPr sz="800" b="1" kern="0" spc="-20" dirty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n</a:t>
              </a:r>
              <a:endParaRPr sz="800" dirty="0">
                <a:latin typeface="Arial"/>
                <a:ea typeface="Arial"/>
                <a:cs typeface="Arial"/>
              </a:endParaRPr>
            </a:p>
          </p:txBody>
        </p:sp>
      </p:grpSp>
      <p:sp>
        <p:nvSpPr>
          <p:cNvPr id="70" name="textbox 70"/>
          <p:cNvSpPr/>
          <p:nvPr/>
        </p:nvSpPr>
        <p:spPr>
          <a:xfrm>
            <a:off x="311150" y="1917700"/>
            <a:ext cx="2139950" cy="590550"/>
          </a:xfrm>
          <a:prstGeom prst="rect">
            <a:avLst/>
          </a:prstGeom>
          <a:solidFill>
            <a:srgbClr val="0766D1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02000"/>
              </a:lnSpc>
              <a:tabLst/>
            </a:pPr>
            <a:endParaRPr sz="700" dirty="0">
              <a:latin typeface="Arial"/>
              <a:ea typeface="Arial"/>
              <a:cs typeface="Arial"/>
            </a:endParaRPr>
          </a:p>
          <a:p>
            <a:pPr marL="552450" algn="l" rtl="0" eaLnBrk="0">
              <a:lnSpc>
                <a:spcPct val="89000"/>
              </a:lnSpc>
              <a:spcBef>
                <a:spcPts val="1"/>
              </a:spcBef>
              <a:tabLst/>
            </a:pPr>
            <a:r>
              <a:rPr sz="1100" b="1" kern="0" spc="-1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Cooling</a:t>
            </a:r>
            <a:r>
              <a:rPr sz="1100" b="1" kern="0" spc="8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b="1" kern="0" spc="-1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holes</a:t>
            </a:r>
            <a:endParaRPr sz="1100" dirty="0">
              <a:latin typeface="Arial"/>
              <a:ea typeface="Arial"/>
              <a:cs typeface="Arial"/>
            </a:endParaRPr>
          </a:p>
          <a:p>
            <a:pPr marL="234950" algn="l" rtl="0" eaLnBrk="0">
              <a:lnSpc>
                <a:spcPct val="86000"/>
              </a:lnSpc>
              <a:spcBef>
                <a:spcPts val="427"/>
              </a:spcBef>
              <a:tabLst/>
            </a:pPr>
            <a:r>
              <a:rPr sz="900" b="1" kern="0" spc="-2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Internal</a:t>
            </a:r>
            <a:r>
              <a:rPr sz="900" b="1" kern="0" spc="4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900" b="1" kern="0" spc="-2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heat </a:t>
            </a:r>
            <a:r>
              <a:rPr sz="900" b="1" kern="0" spc="-3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dissipation of the</a:t>
            </a:r>
            <a:endParaRPr sz="900" dirty="0">
              <a:latin typeface="Arial"/>
              <a:ea typeface="Arial"/>
              <a:cs typeface="Arial"/>
            </a:endParaRPr>
          </a:p>
          <a:p>
            <a:pPr marL="730250" algn="l" rtl="0" eaLnBrk="0">
              <a:lnSpc>
                <a:spcPct val="84000"/>
              </a:lnSpc>
              <a:spcBef>
                <a:spcPts val="260"/>
              </a:spcBef>
              <a:tabLst/>
            </a:pPr>
            <a:r>
              <a:rPr sz="900" b="1" kern="0" spc="-2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instrument</a:t>
            </a:r>
            <a:endParaRPr sz="900" dirty="0">
              <a:latin typeface="Arial"/>
              <a:ea typeface="Arial"/>
              <a:cs typeface="Arial"/>
            </a:endParaRPr>
          </a:p>
        </p:txBody>
      </p:sp>
      <p:sp>
        <p:nvSpPr>
          <p:cNvPr id="72" name="textbox 72"/>
          <p:cNvSpPr/>
          <p:nvPr/>
        </p:nvSpPr>
        <p:spPr>
          <a:xfrm>
            <a:off x="2679700" y="1924050"/>
            <a:ext cx="2139950" cy="584200"/>
          </a:xfrm>
          <a:prstGeom prst="rect">
            <a:avLst/>
          </a:prstGeom>
          <a:solidFill>
            <a:srgbClr val="0766D2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11000"/>
              </a:lnSpc>
              <a:tabLst/>
            </a:pPr>
            <a:endParaRPr sz="700" dirty="0">
              <a:latin typeface="Arial"/>
              <a:ea typeface="Arial"/>
              <a:cs typeface="Arial"/>
            </a:endParaRPr>
          </a:p>
          <a:p>
            <a:pPr marL="660400" algn="l" rtl="0" eaLnBrk="0">
              <a:lnSpc>
                <a:spcPct val="85000"/>
              </a:lnSpc>
              <a:spcBef>
                <a:spcPts val="4"/>
              </a:spcBef>
              <a:tabLst/>
            </a:pPr>
            <a:r>
              <a:rPr sz="900" b="1" kern="0" spc="2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Power</a:t>
            </a:r>
            <a:r>
              <a:rPr sz="900" b="1" kern="0" spc="9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900" b="1" kern="0" spc="2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Swit</a:t>
            </a:r>
            <a:r>
              <a:rPr sz="900" b="1" kern="0" spc="1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ch</a:t>
            </a:r>
            <a:endParaRPr sz="9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6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8875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209550" algn="l" rtl="0" eaLnBrk="0">
              <a:lnSpc>
                <a:spcPct val="85000"/>
              </a:lnSpc>
              <a:tabLst/>
            </a:pPr>
            <a:r>
              <a:rPr sz="900" b="1" kern="0" spc="2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Turn   on/off</a:t>
            </a:r>
            <a:r>
              <a:rPr sz="900" b="1" kern="0" spc="4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</a:t>
            </a:r>
            <a:r>
              <a:rPr sz="900" b="1" kern="0" spc="2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900" b="1" kern="0" spc="5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</a:t>
            </a:r>
            <a:r>
              <a:rPr sz="900" b="1" kern="0" spc="2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instrument</a:t>
            </a:r>
            <a:endParaRPr sz="900" dirty="0">
              <a:latin typeface="Arial"/>
              <a:ea typeface="Arial"/>
              <a:cs typeface="Arial"/>
            </a:endParaRPr>
          </a:p>
        </p:txBody>
      </p:sp>
      <p:sp>
        <p:nvSpPr>
          <p:cNvPr id="74" name="textbox 74"/>
          <p:cNvSpPr/>
          <p:nvPr/>
        </p:nvSpPr>
        <p:spPr>
          <a:xfrm>
            <a:off x="1130300" y="3527869"/>
            <a:ext cx="412115" cy="18033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981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368300" algn="l" rtl="0" eaLnBrk="0">
              <a:lnSpc>
                <a:spcPct val="75000"/>
              </a:lnSpc>
              <a:tabLst/>
            </a:pPr>
            <a:r>
              <a:rPr sz="200" kern="0" spc="1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22</a:t>
            </a:r>
            <a:endParaRPr sz="200" dirty="0">
              <a:latin typeface="Times New Roman"/>
              <a:ea typeface="Times New Roman"/>
              <a:cs typeface="Times New Roman"/>
            </a:endParaRPr>
          </a:p>
          <a:p>
            <a:pPr marL="203200" algn="l" rtl="0" eaLnBrk="0">
              <a:lnSpc>
                <a:spcPts val="253"/>
              </a:lnSpc>
              <a:tabLst/>
            </a:pPr>
            <a:r>
              <a:rPr sz="200" kern="0" spc="20" dirty="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注</a:t>
            </a:r>
            <a:endParaRPr sz="200" dirty="0">
              <a:latin typeface="SimHei"/>
              <a:ea typeface="SimHei"/>
              <a:cs typeface="SimHei"/>
            </a:endParaRPr>
          </a:p>
          <a:p>
            <a:pPr marL="31750" algn="l" rtl="0" eaLnBrk="0">
              <a:lnSpc>
                <a:spcPct val="83000"/>
              </a:lnSpc>
              <a:spcBef>
                <a:spcPts val="53"/>
              </a:spcBef>
              <a:tabLst/>
            </a:pPr>
            <a:r>
              <a:rPr sz="500" kern="0" spc="-1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0</a:t>
            </a:r>
            <a:endParaRPr sz="500" dirty="0">
              <a:latin typeface="Times New Roman"/>
              <a:ea typeface="Times New Roman"/>
              <a:cs typeface="Times New Roman"/>
            </a:endParaRPr>
          </a:p>
          <a:p>
            <a:pPr marL="12700" algn="l" rtl="0" eaLnBrk="0">
              <a:lnSpc>
                <a:spcPct val="91000"/>
              </a:lnSpc>
              <a:spcBef>
                <a:spcPts val="14"/>
              </a:spcBef>
              <a:tabLst/>
            </a:pPr>
            <a:r>
              <a:rPr sz="200" kern="0" spc="1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t1K</a:t>
            </a:r>
            <a:endParaRPr sz="200" dirty="0"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76" name="textbox 76"/>
          <p:cNvSpPr/>
          <p:nvPr/>
        </p:nvSpPr>
        <p:spPr>
          <a:xfrm>
            <a:off x="285750" y="200152"/>
            <a:ext cx="103504" cy="11874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341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ts val="732"/>
              </a:lnSpc>
              <a:tabLst/>
            </a:pP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景</a:t>
            </a:r>
            <a:endParaRPr sz="600" dirty="0">
              <a:latin typeface="SimSun"/>
              <a:ea typeface="SimSun"/>
              <a:cs typeface="SimSun"/>
            </a:endParaRPr>
          </a:p>
        </p:txBody>
      </p:sp>
      <p:sp>
        <p:nvSpPr>
          <p:cNvPr id="78" name="textbox 78"/>
          <p:cNvSpPr/>
          <p:nvPr/>
        </p:nvSpPr>
        <p:spPr>
          <a:xfrm>
            <a:off x="1301750" y="3406235"/>
            <a:ext cx="81914" cy="5397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2451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94000"/>
              </a:lnSpc>
              <a:tabLst/>
            </a:pPr>
            <a:r>
              <a:rPr sz="200" kern="0" spc="1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unio</a:t>
            </a:r>
            <a:endParaRPr sz="200" dirty="0"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80" name="textbox 80"/>
          <p:cNvSpPr/>
          <p:nvPr/>
        </p:nvSpPr>
        <p:spPr>
          <a:xfrm>
            <a:off x="1600460" y="3595661"/>
            <a:ext cx="44450" cy="8318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4440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75000"/>
              </a:lnSpc>
              <a:tabLst/>
            </a:pPr>
            <a:r>
              <a:rPr sz="500" kern="0" spc="-1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t</a:t>
            </a:r>
            <a:endParaRPr sz="500" dirty="0">
              <a:latin typeface="Times New Roman"/>
              <a:ea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2" name="picture 8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0" y="0"/>
            <a:ext cx="5080000" cy="5080000"/>
          </a:xfrm>
          <a:prstGeom prst="rect">
            <a:avLst/>
          </a:prstGeom>
        </p:spPr>
      </p:pic>
      <p:pic>
        <p:nvPicPr>
          <p:cNvPr id="84" name="picture 8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3733800" y="1111250"/>
            <a:ext cx="254000" cy="641350"/>
          </a:xfrm>
          <a:prstGeom prst="rect">
            <a:avLst/>
          </a:prstGeom>
        </p:spPr>
      </p:pic>
      <p:sp>
        <p:nvSpPr>
          <p:cNvPr id="86" name="textbox 86"/>
          <p:cNvSpPr/>
          <p:nvPr/>
        </p:nvSpPr>
        <p:spPr>
          <a:xfrm>
            <a:off x="3936999" y="3180029"/>
            <a:ext cx="337184" cy="46990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756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77000"/>
              </a:lnSpc>
              <a:tabLst/>
            </a:pPr>
            <a:r>
              <a:rPr sz="400" i="1" kern="0" spc="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air</a:t>
            </a:r>
            <a:r>
              <a:rPr sz="400" i="1" kern="0" spc="1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     </a:t>
            </a:r>
            <a:r>
              <a:rPr sz="400" i="1" kern="0" spc="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genesa</a:t>
            </a:r>
            <a:r>
              <a:rPr sz="400" i="1" kern="0" spc="-1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t0</a:t>
            </a:r>
            <a:endParaRPr sz="400" dirty="0">
              <a:latin typeface="Times New Roman"/>
              <a:ea typeface="Times New Roman"/>
              <a:cs typeface="Times New Roman"/>
            </a:endParaRPr>
          </a:p>
          <a:p>
            <a:pPr algn="l" rtl="0" eaLnBrk="0">
              <a:lnSpc>
                <a:spcPct val="104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4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59000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65100" algn="l" rtl="0" eaLnBrk="0">
              <a:lnSpc>
                <a:spcPts val="438"/>
              </a:lnSpc>
              <a:spcBef>
                <a:spcPts val="1"/>
              </a:spcBef>
              <a:tabLst/>
            </a:pPr>
            <a:r>
              <a:rPr sz="600" kern="0" spc="1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w</a:t>
            </a:r>
            <a:endParaRPr sz="600" dirty="0"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88" name="textbox 88"/>
          <p:cNvSpPr/>
          <p:nvPr/>
        </p:nvSpPr>
        <p:spPr>
          <a:xfrm>
            <a:off x="1390650" y="1974850"/>
            <a:ext cx="635634" cy="26479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05000"/>
              </a:lnSpc>
              <a:tabLst/>
            </a:pPr>
            <a:endParaRPr sz="400" dirty="0">
              <a:latin typeface="Arial"/>
              <a:ea typeface="Arial"/>
              <a:cs typeface="Arial"/>
            </a:endParaRPr>
          </a:p>
          <a:p>
            <a:pPr marL="184150" algn="l" rtl="0" eaLnBrk="0">
              <a:lnSpc>
                <a:spcPct val="81000"/>
              </a:lnSpc>
              <a:spcBef>
                <a:spcPts val="1"/>
              </a:spcBef>
              <a:tabLst>
                <a:tab pos="203200" algn="l"/>
              </a:tabLst>
            </a:pPr>
            <a:r>
              <a:rPr sz="800" b="1" kern="0" spc="0" dirty="0">
                <a:solidFill>
                  <a:srgbClr val="804050">
                    <a:alpha val="100000"/>
                  </a:srgbClr>
                </a:solidFill>
                <a:latin typeface="Arial"/>
                <a:ea typeface="Arial"/>
                <a:cs typeface="Arial"/>
              </a:rPr>
              <a:t>	</a:t>
            </a:r>
            <a:r>
              <a:rPr sz="800" b="1" kern="0" spc="-30" dirty="0">
                <a:solidFill>
                  <a:srgbClr val="804050">
                    <a:alpha val="100000"/>
                  </a:srgbClr>
                </a:solidFill>
                <a:latin typeface="Arial"/>
                <a:ea typeface="Arial"/>
                <a:cs typeface="Arial"/>
              </a:rPr>
              <a:t>Force 4.0</a:t>
            </a:r>
            <a:endParaRPr sz="800" dirty="0">
              <a:latin typeface="Arial"/>
              <a:ea typeface="Arial"/>
              <a:cs typeface="Arial"/>
            </a:endParaRPr>
          </a:p>
        </p:txBody>
      </p:sp>
      <p:pic>
        <p:nvPicPr>
          <p:cNvPr id="90" name="picture 9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1403350" y="1987550"/>
            <a:ext cx="190500" cy="215900"/>
          </a:xfrm>
          <a:prstGeom prst="rect">
            <a:avLst/>
          </a:prstGeom>
        </p:spPr>
      </p:pic>
      <p:sp>
        <p:nvSpPr>
          <p:cNvPr id="92" name="textbox 92"/>
          <p:cNvSpPr/>
          <p:nvPr/>
        </p:nvSpPr>
        <p:spPr>
          <a:xfrm>
            <a:off x="1390650" y="2278900"/>
            <a:ext cx="346075" cy="40703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4164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84150" algn="l" rtl="0" eaLnBrk="0">
              <a:lnSpc>
                <a:spcPct val="89000"/>
              </a:lnSpc>
              <a:tabLst/>
            </a:pPr>
            <a:r>
              <a:rPr sz="500" kern="0" spc="0" dirty="0">
                <a:solidFill>
                  <a:srgbClr val="203080">
                    <a:alpha val="100000"/>
                  </a:srgbClr>
                </a:solidFill>
                <a:latin typeface="Arial"/>
                <a:ea typeface="Arial"/>
                <a:cs typeface="Arial"/>
              </a:rPr>
              <a:t>Flat    </a:t>
            </a:r>
            <a:r>
              <a:rPr sz="600" kern="0" spc="0" dirty="0">
                <a:solidFill>
                  <a:srgbClr val="20308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state</a:t>
            </a:r>
            <a:endParaRPr sz="600" dirty="0">
              <a:latin typeface="Times New Roman"/>
              <a:ea typeface="Times New Roman"/>
              <a:cs typeface="Times New Roman"/>
            </a:endParaRPr>
          </a:p>
          <a:p>
            <a:pPr algn="l" rtl="0" eaLnBrk="0">
              <a:lnSpc>
                <a:spcPct val="108000"/>
              </a:lnSpc>
              <a:tabLst/>
            </a:pPr>
            <a:endParaRPr sz="900" dirty="0">
              <a:latin typeface="Arial"/>
              <a:ea typeface="Arial"/>
              <a:cs typeface="Arial"/>
            </a:endParaRPr>
          </a:p>
          <a:p>
            <a:pPr marL="183514" algn="l" rtl="0" eaLnBrk="0">
              <a:lnSpc>
                <a:spcPct val="95000"/>
              </a:lnSpc>
              <a:spcBef>
                <a:spcPts val="4"/>
              </a:spcBef>
              <a:tabLst/>
            </a:pPr>
            <a:r>
              <a:rPr sz="400" kern="0" spc="-10" dirty="0">
                <a:solidFill>
                  <a:srgbClr val="000000">
                    <a:alpha val="100000"/>
                  </a:srgbClr>
                </a:solidFill>
                <a:latin typeface="FangSong"/>
                <a:ea typeface="FangSong"/>
                <a:cs typeface="FangSong"/>
              </a:rPr>
              <a:t>在象有</a:t>
            </a:r>
            <a:endParaRPr sz="400" dirty="0">
              <a:latin typeface="FangSong"/>
              <a:ea typeface="FangSong"/>
              <a:cs typeface="FangSong"/>
            </a:endParaRPr>
          </a:p>
        </p:txBody>
      </p:sp>
      <p:pic>
        <p:nvPicPr>
          <p:cNvPr id="94" name="picture 9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600000">
            <a:off x="1403350" y="2495550"/>
            <a:ext cx="158750" cy="171450"/>
          </a:xfrm>
          <a:prstGeom prst="rect">
            <a:avLst/>
          </a:prstGeom>
        </p:spPr>
      </p:pic>
      <p:pic>
        <p:nvPicPr>
          <p:cNvPr id="96" name="picture 9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21600000">
            <a:off x="3232150" y="3771900"/>
            <a:ext cx="190500" cy="438150"/>
          </a:xfrm>
          <a:prstGeom prst="rect">
            <a:avLst/>
          </a:prstGeom>
        </p:spPr>
      </p:pic>
      <p:sp>
        <p:nvSpPr>
          <p:cNvPr id="98" name="textbox 98"/>
          <p:cNvSpPr/>
          <p:nvPr/>
        </p:nvSpPr>
        <p:spPr>
          <a:xfrm>
            <a:off x="1371600" y="1526642"/>
            <a:ext cx="520700" cy="15557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5214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9050" algn="l" rtl="0" eaLnBrk="0">
              <a:lnSpc>
                <a:spcPct val="81000"/>
              </a:lnSpc>
              <a:tabLst/>
            </a:pPr>
            <a:r>
              <a:rPr sz="400" kern="0" spc="-10" dirty="0">
                <a:solidFill>
                  <a:srgbClr val="1040E0">
                    <a:alpha val="100000"/>
                  </a:srgbClr>
                </a:solidFill>
                <a:latin typeface="Arial"/>
                <a:ea typeface="Arial"/>
                <a:cs typeface="Arial"/>
              </a:rPr>
              <a:t>LGA</a:t>
            </a:r>
            <a:r>
              <a:rPr sz="400" kern="0" spc="20" dirty="0">
                <a:solidFill>
                  <a:srgbClr val="1040E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</a:t>
            </a:r>
            <a:r>
              <a:rPr sz="400" kern="0" spc="-10" dirty="0">
                <a:solidFill>
                  <a:srgbClr val="1040E0">
                    <a:alpha val="100000"/>
                  </a:srgbClr>
                </a:solidFill>
                <a:latin typeface="Arial"/>
                <a:ea typeface="Arial"/>
                <a:cs typeface="Arial"/>
              </a:rPr>
              <a:t>Cold</a:t>
            </a:r>
            <a:r>
              <a:rPr sz="400" kern="0" spc="20" dirty="0">
                <a:solidFill>
                  <a:srgbClr val="1040E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</a:t>
            </a:r>
            <a:r>
              <a:rPr sz="400" kern="0" spc="-10" dirty="0">
                <a:solidFill>
                  <a:srgbClr val="1040E0">
                    <a:alpha val="100000"/>
                  </a:srgbClr>
                </a:solidFill>
                <a:latin typeface="Arial"/>
                <a:ea typeface="Arial"/>
                <a:cs typeface="Arial"/>
              </a:rPr>
              <a:t>Dry</a:t>
            </a:r>
            <a:r>
              <a:rPr sz="400" kern="0" spc="10" dirty="0">
                <a:solidFill>
                  <a:srgbClr val="1040E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</a:t>
            </a:r>
            <a:r>
              <a:rPr sz="400" kern="0" spc="-10" dirty="0">
                <a:solidFill>
                  <a:srgbClr val="1040E0">
                    <a:alpha val="100000"/>
                  </a:srgbClr>
                </a:solidFill>
                <a:latin typeface="Arial"/>
                <a:ea typeface="Arial"/>
                <a:cs typeface="Arial"/>
              </a:rPr>
              <a:t>AIr</a:t>
            </a:r>
            <a:endParaRPr sz="4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0000"/>
              </a:lnSpc>
              <a:tabLst/>
            </a:pPr>
            <a:endParaRPr sz="2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1000"/>
              </a:lnSpc>
              <a:spcBef>
                <a:spcPts val="1"/>
              </a:spcBef>
              <a:tabLst/>
            </a:pPr>
            <a:r>
              <a:rPr sz="400" kern="0" spc="-10" dirty="0">
                <a:solidFill>
                  <a:srgbClr val="2040F0">
                    <a:alpha val="100000"/>
                  </a:srgbClr>
                </a:solidFill>
                <a:latin typeface="Arial"/>
                <a:ea typeface="Arial"/>
                <a:cs typeface="Arial"/>
              </a:rPr>
              <a:t>Generator</a:t>
            </a:r>
            <a:endParaRPr sz="400" dirty="0">
              <a:latin typeface="Arial"/>
              <a:ea typeface="Arial"/>
              <a:cs typeface="Arial"/>
            </a:endParaRPr>
          </a:p>
        </p:txBody>
      </p:sp>
      <p:sp>
        <p:nvSpPr>
          <p:cNvPr id="100" name="textbox 100"/>
          <p:cNvSpPr/>
          <p:nvPr/>
        </p:nvSpPr>
        <p:spPr>
          <a:xfrm>
            <a:off x="1631949" y="2777185"/>
            <a:ext cx="386079" cy="15557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818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76200" algn="l" rtl="0" eaLnBrk="0">
              <a:lnSpc>
                <a:spcPct val="95000"/>
              </a:lnSpc>
              <a:tabLst/>
            </a:pPr>
            <a:r>
              <a:rPr sz="400" kern="0" spc="-20" dirty="0">
                <a:solidFill>
                  <a:srgbClr val="40605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自</a:t>
            </a:r>
            <a:r>
              <a:rPr sz="400" kern="0" spc="-60" dirty="0">
                <a:solidFill>
                  <a:srgbClr val="40605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</a:t>
            </a:r>
            <a:r>
              <a:rPr sz="400" kern="0" spc="-20" dirty="0">
                <a:solidFill>
                  <a:srgbClr val="40605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4</a:t>
            </a:r>
            <a:r>
              <a:rPr sz="400" kern="0" spc="-40" dirty="0">
                <a:solidFill>
                  <a:srgbClr val="40605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</a:t>
            </a:r>
            <a:r>
              <a:rPr sz="400" kern="0" spc="-20" dirty="0">
                <a:solidFill>
                  <a:srgbClr val="40605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页</a:t>
            </a:r>
            <a:r>
              <a:rPr sz="400" kern="0" spc="160" dirty="0">
                <a:solidFill>
                  <a:srgbClr val="40605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</a:t>
            </a:r>
            <a:r>
              <a:rPr sz="400" kern="0" spc="-20" dirty="0">
                <a:solidFill>
                  <a:srgbClr val="40605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n+27</a:t>
            </a:r>
            <a:endParaRPr sz="400" dirty="0">
              <a:latin typeface="SimSun"/>
              <a:ea typeface="SimSun"/>
              <a:cs typeface="SimSun"/>
            </a:endParaRPr>
          </a:p>
          <a:p>
            <a:pPr algn="l" rtl="0" eaLnBrk="0">
              <a:lnSpc>
                <a:spcPct val="164000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77000"/>
              </a:lnSpc>
              <a:spcBef>
                <a:spcPts val="1"/>
              </a:spcBef>
              <a:tabLst/>
            </a:pPr>
            <a:r>
              <a:rPr sz="400" kern="0" spc="-1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41614</a:t>
            </a:r>
            <a:endParaRPr sz="400" dirty="0"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102" name="picture 102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21600000">
            <a:off x="1390650" y="2228850"/>
            <a:ext cx="190500" cy="215900"/>
          </a:xfrm>
          <a:prstGeom prst="rect">
            <a:avLst/>
          </a:prstGeom>
        </p:spPr>
      </p:pic>
      <p:pic>
        <p:nvPicPr>
          <p:cNvPr id="104" name="picture 104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rot="21600000">
            <a:off x="1752600" y="2508250"/>
            <a:ext cx="190500" cy="196850"/>
          </a:xfrm>
          <a:prstGeom prst="rect">
            <a:avLst/>
          </a:prstGeom>
        </p:spPr>
      </p:pic>
      <p:sp>
        <p:nvSpPr>
          <p:cNvPr id="106" name="textbox 106"/>
          <p:cNvSpPr/>
          <p:nvPr/>
        </p:nvSpPr>
        <p:spPr>
          <a:xfrm>
            <a:off x="1562100" y="1805025"/>
            <a:ext cx="180975" cy="11430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0767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73000"/>
              </a:lnSpc>
              <a:tabLst/>
            </a:pPr>
            <a:r>
              <a:rPr sz="400" kern="0" spc="-10" dirty="0">
                <a:solidFill>
                  <a:srgbClr val="2070A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Cals-ad</a:t>
            </a:r>
            <a:r>
              <a:rPr sz="400" kern="0" spc="10" dirty="0">
                <a:solidFill>
                  <a:srgbClr val="2070A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   </a:t>
            </a:r>
            <a:r>
              <a:rPr sz="400" kern="0" spc="-10" dirty="0">
                <a:solidFill>
                  <a:srgbClr val="2070A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pruduct</a:t>
            </a:r>
            <a:endParaRPr sz="400" dirty="0"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108" name="picture 108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 rot="21600000">
            <a:off x="1409700" y="1746250"/>
            <a:ext cx="177800" cy="209550"/>
          </a:xfrm>
          <a:prstGeom prst="rect">
            <a:avLst/>
          </a:prstGeom>
        </p:spPr>
      </p:pic>
      <p:pic>
        <p:nvPicPr>
          <p:cNvPr id="110" name="picture 110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 rot="21600000">
            <a:off x="1765300" y="2260600"/>
            <a:ext cx="184150" cy="196850"/>
          </a:xfrm>
          <a:prstGeom prst="rect">
            <a:avLst/>
          </a:prstGeom>
        </p:spPr>
      </p:pic>
      <p:pic>
        <p:nvPicPr>
          <p:cNvPr id="112" name="picture 112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 rot="21600000">
            <a:off x="1384300" y="2730500"/>
            <a:ext cx="165100" cy="184150"/>
          </a:xfrm>
          <a:prstGeom prst="rect">
            <a:avLst/>
          </a:prstGeom>
        </p:spPr>
      </p:pic>
      <p:pic>
        <p:nvPicPr>
          <p:cNvPr id="114" name="picture 114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 rot="21600000">
            <a:off x="1885950" y="1809750"/>
            <a:ext cx="203200" cy="146050"/>
          </a:xfrm>
          <a:prstGeom prst="rect">
            <a:avLst/>
          </a:prstGeom>
        </p:spPr>
      </p:pic>
      <p:pic>
        <p:nvPicPr>
          <p:cNvPr id="116" name="picture 116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 rot="21600000">
            <a:off x="3149600" y="2743200"/>
            <a:ext cx="95250" cy="13335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8" name="picture 11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0" y="0"/>
            <a:ext cx="5080000" cy="5080000"/>
          </a:xfrm>
          <a:prstGeom prst="rect">
            <a:avLst/>
          </a:prstGeom>
        </p:spPr>
      </p:pic>
      <p:sp>
        <p:nvSpPr>
          <p:cNvPr id="120" name="textbox 120"/>
          <p:cNvSpPr/>
          <p:nvPr/>
        </p:nvSpPr>
        <p:spPr>
          <a:xfrm>
            <a:off x="196850" y="1080084"/>
            <a:ext cx="2058035" cy="120967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7527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5000"/>
              </a:lnSpc>
              <a:tabLst/>
            </a:pPr>
            <a:r>
              <a:rPr sz="1000" kern="0" spc="0" dirty="0">
                <a:solidFill>
                  <a:srgbClr val="3030B0">
                    <a:alpha val="100000"/>
                  </a:srgbClr>
                </a:solidFill>
                <a:latin typeface="Arial"/>
                <a:ea typeface="Arial"/>
                <a:cs typeface="Arial"/>
              </a:rPr>
              <a:t>Power</a:t>
            </a:r>
            <a:r>
              <a:rPr sz="1000" kern="0" spc="50" dirty="0">
                <a:solidFill>
                  <a:srgbClr val="3030B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1000" kern="0" spc="0" dirty="0">
                <a:solidFill>
                  <a:srgbClr val="3030B0">
                    <a:alpha val="100000"/>
                  </a:srgbClr>
                </a:solidFill>
                <a:latin typeface="Arial"/>
                <a:ea typeface="Arial"/>
                <a:cs typeface="Arial"/>
              </a:rPr>
              <a:t>Supply</a:t>
            </a:r>
            <a:r>
              <a:rPr sz="1000" kern="0" spc="50" dirty="0">
                <a:solidFill>
                  <a:srgbClr val="3030B0">
                    <a:alpha val="100000"/>
                  </a:srgbClr>
                </a:solidFill>
                <a:latin typeface="Arial"/>
                <a:ea typeface="Arial"/>
                <a:cs typeface="Arial"/>
              </a:rPr>
              <a:t>:220V</a:t>
            </a:r>
            <a:r>
              <a:rPr sz="1000" kern="0" spc="70" dirty="0">
                <a:solidFill>
                  <a:srgbClr val="3030B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1000" kern="0" spc="50" dirty="0">
                <a:solidFill>
                  <a:srgbClr val="3030B0">
                    <a:alpha val="100000"/>
                  </a:srgbClr>
                </a:solidFill>
                <a:latin typeface="Arial"/>
                <a:ea typeface="Arial"/>
                <a:cs typeface="Arial"/>
              </a:rPr>
              <a:t>50</a:t>
            </a:r>
            <a:r>
              <a:rPr sz="1000" kern="0" spc="0" dirty="0">
                <a:solidFill>
                  <a:srgbClr val="3030B0">
                    <a:alpha val="100000"/>
                  </a:srgbClr>
                </a:solidFill>
                <a:latin typeface="Arial"/>
                <a:ea typeface="Arial"/>
                <a:cs typeface="Arial"/>
              </a:rPr>
              <a:t>Hz</a:t>
            </a:r>
            <a:endParaRPr sz="10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1000"/>
              </a:lnSpc>
              <a:spcBef>
                <a:spcPts val="829"/>
              </a:spcBef>
              <a:tabLst/>
            </a:pPr>
            <a:r>
              <a:rPr sz="1400" kern="0" spc="-10" dirty="0">
                <a:solidFill>
                  <a:srgbClr val="2020D0">
                    <a:alpha val="100000"/>
                  </a:srgbClr>
                </a:solidFill>
                <a:latin typeface="Arial"/>
                <a:ea typeface="Arial"/>
                <a:cs typeface="Arial"/>
              </a:rPr>
              <a:t>Po</a:t>
            </a:r>
            <a:r>
              <a:rPr sz="1400" kern="0" spc="-10" dirty="0">
                <a:solidFill>
                  <a:srgbClr val="2030C0">
                    <a:alpha val="100000"/>
                  </a:srgbClr>
                </a:solidFill>
                <a:latin typeface="Arial"/>
                <a:ea typeface="Arial"/>
                <a:cs typeface="Arial"/>
              </a:rPr>
              <a:t>wer:150W</a:t>
            </a:r>
            <a:endParaRPr sz="14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2000"/>
              </a:lnSpc>
              <a:spcBef>
                <a:spcPts val="661"/>
              </a:spcBef>
              <a:tabLst/>
            </a:pPr>
            <a:r>
              <a:rPr sz="1400" kern="0" spc="-10" dirty="0">
                <a:solidFill>
                  <a:srgbClr val="3030B0">
                    <a:alpha val="100000"/>
                  </a:srgbClr>
                </a:solidFill>
                <a:latin typeface="Arial"/>
                <a:ea typeface="Arial"/>
                <a:cs typeface="Arial"/>
              </a:rPr>
              <a:t>Output</a:t>
            </a:r>
            <a:r>
              <a:rPr sz="1400" kern="0" spc="130" dirty="0">
                <a:solidFill>
                  <a:srgbClr val="3030B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1400" kern="0" spc="-10" dirty="0">
                <a:solidFill>
                  <a:srgbClr val="3030B0">
                    <a:alpha val="100000"/>
                  </a:srgbClr>
                </a:solidFill>
                <a:latin typeface="Arial"/>
                <a:ea typeface="Arial"/>
                <a:cs typeface="Arial"/>
              </a:rPr>
              <a:t>Flow:0~3L/</a:t>
            </a:r>
            <a:r>
              <a:rPr sz="1400" kern="0" spc="-20" dirty="0">
                <a:solidFill>
                  <a:srgbClr val="3030B0">
                    <a:alpha val="100000"/>
                  </a:srgbClr>
                </a:solidFill>
                <a:latin typeface="Arial"/>
                <a:ea typeface="Arial"/>
                <a:cs typeface="Arial"/>
              </a:rPr>
              <a:t>min</a:t>
            </a:r>
            <a:endParaRPr sz="14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152000"/>
              </a:lnSpc>
              <a:spcBef>
                <a:spcPts val="59"/>
              </a:spcBef>
              <a:tabLst/>
            </a:pPr>
            <a:r>
              <a:rPr sz="1200" kern="0" spc="0" dirty="0">
                <a:solidFill>
                  <a:srgbClr val="2020C0">
                    <a:alpha val="100000"/>
                  </a:srgbClr>
                </a:solidFill>
                <a:latin typeface="Arial"/>
                <a:ea typeface="Arial"/>
                <a:cs typeface="Arial"/>
              </a:rPr>
              <a:t>Output</a:t>
            </a:r>
            <a:r>
              <a:rPr sz="1200" kern="0" spc="140" dirty="0">
                <a:solidFill>
                  <a:srgbClr val="2020C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1200" kern="0" spc="0" dirty="0">
                <a:solidFill>
                  <a:srgbClr val="2020C0">
                    <a:alpha val="100000"/>
                  </a:srgbClr>
                </a:solidFill>
                <a:latin typeface="Arial"/>
                <a:ea typeface="Arial"/>
                <a:cs typeface="Arial"/>
              </a:rPr>
              <a:t>Pressure</a:t>
            </a:r>
            <a:r>
              <a:rPr sz="1200" kern="0" spc="70" dirty="0">
                <a:solidFill>
                  <a:srgbClr val="2020C0">
                    <a:alpha val="100000"/>
                  </a:srgbClr>
                </a:solidFill>
                <a:latin typeface="Arial"/>
                <a:ea typeface="Arial"/>
                <a:cs typeface="Arial"/>
              </a:rPr>
              <a:t>:0</a:t>
            </a:r>
            <a:r>
              <a:rPr sz="1200" kern="0" spc="70" dirty="0">
                <a:solidFill>
                  <a:srgbClr val="2020C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～</a:t>
            </a:r>
            <a:r>
              <a:rPr sz="1200" kern="0" spc="70" dirty="0">
                <a:solidFill>
                  <a:srgbClr val="2020C0">
                    <a:alpha val="100000"/>
                  </a:srgbClr>
                </a:solidFill>
                <a:latin typeface="Arial"/>
                <a:ea typeface="Arial"/>
                <a:cs typeface="Arial"/>
              </a:rPr>
              <a:t>0.4</a:t>
            </a:r>
            <a:r>
              <a:rPr sz="1200" kern="0" spc="0" dirty="0">
                <a:solidFill>
                  <a:srgbClr val="2020C0">
                    <a:alpha val="100000"/>
                  </a:srgbClr>
                </a:solidFill>
                <a:latin typeface="Arial"/>
                <a:ea typeface="Arial"/>
                <a:cs typeface="Arial"/>
              </a:rPr>
              <a:t>Mpa</a:t>
            </a:r>
            <a:r>
              <a:rPr sz="1200" kern="0" spc="10" dirty="0">
                <a:solidFill>
                  <a:srgbClr val="2020C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0" dirty="0">
                <a:solidFill>
                  <a:srgbClr val="2020C0">
                    <a:alpha val="100000"/>
                  </a:srgbClr>
                </a:solidFill>
                <a:latin typeface="Arial"/>
                <a:ea typeface="Arial"/>
                <a:cs typeface="Arial"/>
              </a:rPr>
              <a:t>Net</a:t>
            </a:r>
            <a:r>
              <a:rPr sz="1000" kern="0" spc="240" dirty="0">
                <a:solidFill>
                  <a:srgbClr val="2020C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0" dirty="0">
                <a:solidFill>
                  <a:srgbClr val="2020C0">
                    <a:alpha val="100000"/>
                  </a:srgbClr>
                </a:solidFill>
                <a:latin typeface="Arial"/>
                <a:ea typeface="Arial"/>
                <a:cs typeface="Arial"/>
              </a:rPr>
              <a:t>Weight</a:t>
            </a:r>
            <a:r>
              <a:rPr sz="1000" kern="0" spc="80" dirty="0">
                <a:solidFill>
                  <a:srgbClr val="2020C0">
                    <a:alpha val="100000"/>
                  </a:srgbClr>
                </a:solidFill>
                <a:latin typeface="Arial"/>
                <a:ea typeface="Arial"/>
                <a:cs typeface="Arial"/>
              </a:rPr>
              <a:t>:30</a:t>
            </a:r>
            <a:r>
              <a:rPr sz="1000" kern="0" spc="0" dirty="0">
                <a:solidFill>
                  <a:srgbClr val="2020C0">
                    <a:alpha val="100000"/>
                  </a:srgbClr>
                </a:solidFill>
                <a:latin typeface="Arial"/>
                <a:ea typeface="Arial"/>
                <a:cs typeface="Arial"/>
              </a:rPr>
              <a:t>Kg</a:t>
            </a:r>
            <a:endParaRPr sz="1000" dirty="0">
              <a:latin typeface="Arial"/>
              <a:ea typeface="Arial"/>
              <a:cs typeface="Arial"/>
            </a:endParaRPr>
          </a:p>
        </p:txBody>
      </p:sp>
      <p:sp>
        <p:nvSpPr>
          <p:cNvPr id="122" name="textbox 122"/>
          <p:cNvSpPr/>
          <p:nvPr/>
        </p:nvSpPr>
        <p:spPr>
          <a:xfrm>
            <a:off x="146050" y="603250"/>
            <a:ext cx="2679700" cy="368300"/>
          </a:xfrm>
          <a:prstGeom prst="rect">
            <a:avLst/>
          </a:prstGeom>
          <a:solidFill>
            <a:srgbClr val="083BBC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07000"/>
              </a:lnSpc>
              <a:tabLst/>
            </a:pPr>
            <a:endParaRPr sz="8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7531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01600" algn="l" rtl="0" eaLnBrk="0">
              <a:lnSpc>
                <a:spcPct val="81000"/>
              </a:lnSpc>
              <a:tabLst/>
            </a:pPr>
            <a:r>
              <a:rPr sz="1900" b="1" kern="0" spc="-3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LC-LGA-3</a:t>
            </a:r>
            <a:endParaRPr sz="1900" dirty="0">
              <a:latin typeface="Arial"/>
              <a:ea typeface="Arial"/>
              <a:cs typeface="Arial"/>
            </a:endParaRPr>
          </a:p>
        </p:txBody>
      </p:sp>
      <p:sp>
        <p:nvSpPr>
          <p:cNvPr id="124" name="textbox 124"/>
          <p:cNvSpPr/>
          <p:nvPr/>
        </p:nvSpPr>
        <p:spPr>
          <a:xfrm>
            <a:off x="2419350" y="120497"/>
            <a:ext cx="2483485" cy="26162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92240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1000"/>
              </a:lnSpc>
              <a:tabLst/>
            </a:pPr>
            <a:r>
              <a:rPr sz="1900" b="1" kern="0" spc="-80" dirty="0">
                <a:solidFill>
                  <a:srgbClr val="2020D0">
                    <a:alpha val="100000"/>
                  </a:srgbClr>
                </a:solidFill>
                <a:latin typeface="Arial"/>
                <a:ea typeface="Arial"/>
                <a:cs typeface="Arial"/>
              </a:rPr>
              <a:t>Cold</a:t>
            </a:r>
            <a:r>
              <a:rPr sz="1900" b="1" kern="0" spc="100" dirty="0">
                <a:solidFill>
                  <a:srgbClr val="2020D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900" b="1" kern="0" spc="-70" dirty="0">
                <a:solidFill>
                  <a:srgbClr val="2020D0">
                    <a:alpha val="100000"/>
                  </a:srgbClr>
                </a:solidFill>
                <a:latin typeface="Arial"/>
                <a:ea typeface="Arial"/>
                <a:cs typeface="Arial"/>
              </a:rPr>
              <a:t>Dry Air Generato</a:t>
            </a:r>
            <a:r>
              <a:rPr sz="1900" b="1" kern="0" spc="-30" dirty="0">
                <a:solidFill>
                  <a:srgbClr val="2020D0">
                    <a:alpha val="100000"/>
                  </a:srgbClr>
                </a:solidFill>
                <a:latin typeface="Arial"/>
                <a:ea typeface="Arial"/>
                <a:cs typeface="Arial"/>
              </a:rPr>
              <a:t>r</a:t>
            </a:r>
            <a:endParaRPr sz="1900" dirty="0">
              <a:latin typeface="Arial"/>
              <a:ea typeface="Arial"/>
              <a:cs typeface="Arial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6" name="picture 12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0" y="0"/>
            <a:ext cx="5080000" cy="5080000"/>
          </a:xfrm>
          <a:prstGeom prst="rect">
            <a:avLst/>
          </a:prstGeom>
        </p:spPr>
      </p:pic>
      <p:sp>
        <p:nvSpPr>
          <p:cNvPr id="128" name="textbox 128"/>
          <p:cNvSpPr/>
          <p:nvPr/>
        </p:nvSpPr>
        <p:spPr>
          <a:xfrm>
            <a:off x="196850" y="1080744"/>
            <a:ext cx="2818764" cy="223266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998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5000"/>
              </a:lnSpc>
              <a:tabLst/>
            </a:pPr>
            <a:r>
              <a:rPr sz="1100" kern="0" spc="-10" dirty="0">
                <a:solidFill>
                  <a:srgbClr val="3030B0">
                    <a:alpha val="100000"/>
                  </a:srgbClr>
                </a:solidFill>
                <a:latin typeface="Arial"/>
                <a:ea typeface="Arial"/>
                <a:cs typeface="Arial"/>
              </a:rPr>
              <a:t>Power Supply:22</a:t>
            </a:r>
            <a:r>
              <a:rPr sz="1100" kern="0" spc="-20" dirty="0">
                <a:solidFill>
                  <a:srgbClr val="3030B0">
                    <a:alpha val="100000"/>
                  </a:srgbClr>
                </a:solidFill>
                <a:latin typeface="Arial"/>
                <a:ea typeface="Arial"/>
                <a:cs typeface="Arial"/>
              </a:rPr>
              <a:t>0V 50Hz</a:t>
            </a:r>
            <a:endParaRPr sz="1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1000"/>
              </a:lnSpc>
              <a:spcBef>
                <a:spcPts val="826"/>
              </a:spcBef>
              <a:tabLst/>
            </a:pPr>
            <a:r>
              <a:rPr sz="1400" kern="0" spc="-20" dirty="0">
                <a:solidFill>
                  <a:srgbClr val="2020C0">
                    <a:alpha val="100000"/>
                  </a:srgbClr>
                </a:solidFill>
                <a:latin typeface="Arial"/>
                <a:ea typeface="Arial"/>
                <a:cs typeface="Arial"/>
              </a:rPr>
              <a:t>Power:150W</a:t>
            </a:r>
            <a:endParaRPr sz="14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ts val="1908"/>
              </a:lnSpc>
              <a:spcBef>
                <a:spcPts val="299"/>
              </a:spcBef>
              <a:tabLst/>
            </a:pPr>
            <a:r>
              <a:rPr sz="1400" kern="0" spc="0" dirty="0">
                <a:solidFill>
                  <a:srgbClr val="3030C0">
                    <a:alpha val="100000"/>
                  </a:srgbClr>
                </a:solidFill>
                <a:latin typeface="Arial"/>
                <a:ea typeface="Arial"/>
                <a:cs typeface="Arial"/>
              </a:rPr>
              <a:t>Output</a:t>
            </a:r>
            <a:r>
              <a:rPr sz="1400" kern="0" spc="330" dirty="0">
                <a:solidFill>
                  <a:srgbClr val="3030C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400" kern="0" spc="0" dirty="0">
                <a:solidFill>
                  <a:srgbClr val="3030C0">
                    <a:alpha val="100000"/>
                  </a:srgbClr>
                </a:solidFill>
                <a:latin typeface="Arial"/>
                <a:ea typeface="Arial"/>
                <a:cs typeface="Arial"/>
              </a:rPr>
              <a:t>flo</a:t>
            </a:r>
            <a:r>
              <a:rPr sz="1400" kern="0" spc="-10" dirty="0">
                <a:solidFill>
                  <a:srgbClr val="3030C0">
                    <a:alpha val="100000"/>
                  </a:srgbClr>
                </a:solidFill>
                <a:latin typeface="Arial"/>
                <a:ea typeface="Arial"/>
                <a:cs typeface="Arial"/>
              </a:rPr>
              <a:t>w:0</a:t>
            </a:r>
            <a:r>
              <a:rPr sz="1400" kern="0" spc="-10" dirty="0">
                <a:solidFill>
                  <a:srgbClr val="3030C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～</a:t>
            </a:r>
            <a:r>
              <a:rPr sz="1400" kern="0" spc="-10" dirty="0">
                <a:solidFill>
                  <a:srgbClr val="3030C0">
                    <a:alpha val="100000"/>
                  </a:srgbClr>
                </a:solidFill>
                <a:latin typeface="Arial"/>
                <a:ea typeface="Arial"/>
                <a:cs typeface="Arial"/>
              </a:rPr>
              <a:t>300ml/min</a:t>
            </a:r>
            <a:endParaRPr sz="14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ts val="1567"/>
              </a:lnSpc>
              <a:spcBef>
                <a:spcPts val="401"/>
              </a:spcBef>
              <a:tabLst/>
            </a:pPr>
            <a:r>
              <a:rPr sz="1100" kern="0" spc="0" dirty="0">
                <a:solidFill>
                  <a:srgbClr val="2020C0">
                    <a:alpha val="100000"/>
                  </a:srgbClr>
                </a:solidFill>
                <a:latin typeface="Arial"/>
                <a:ea typeface="Arial"/>
                <a:cs typeface="Arial"/>
              </a:rPr>
              <a:t>Output</a:t>
            </a:r>
            <a:r>
              <a:rPr sz="1100" kern="0" spc="40" dirty="0">
                <a:solidFill>
                  <a:srgbClr val="2020C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  </a:t>
            </a:r>
            <a:r>
              <a:rPr sz="1100" kern="0" spc="0" dirty="0">
                <a:solidFill>
                  <a:srgbClr val="2020C0">
                    <a:alpha val="100000"/>
                  </a:srgbClr>
                </a:solidFill>
                <a:latin typeface="Arial"/>
                <a:ea typeface="Arial"/>
                <a:cs typeface="Arial"/>
              </a:rPr>
              <a:t>pressure</a:t>
            </a:r>
            <a:r>
              <a:rPr sz="1100" kern="0" spc="40" dirty="0">
                <a:solidFill>
                  <a:srgbClr val="2020C0">
                    <a:alpha val="100000"/>
                  </a:srgbClr>
                </a:solidFill>
                <a:latin typeface="Arial"/>
                <a:ea typeface="Arial"/>
                <a:cs typeface="Arial"/>
              </a:rPr>
              <a:t>:0</a:t>
            </a:r>
            <a:r>
              <a:rPr sz="1100" kern="0" spc="40" dirty="0">
                <a:solidFill>
                  <a:srgbClr val="2020C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～</a:t>
            </a:r>
            <a:r>
              <a:rPr sz="1100" kern="0" spc="40" dirty="0">
                <a:solidFill>
                  <a:srgbClr val="2020C0">
                    <a:alpha val="100000"/>
                  </a:srgbClr>
                </a:solidFill>
                <a:latin typeface="Arial"/>
                <a:ea typeface="Arial"/>
                <a:cs typeface="Arial"/>
              </a:rPr>
              <a:t>0.3</a:t>
            </a:r>
            <a:r>
              <a:rPr sz="1100" kern="0" spc="0" dirty="0">
                <a:solidFill>
                  <a:srgbClr val="2020C0">
                    <a:alpha val="100000"/>
                  </a:srgbClr>
                </a:solidFill>
                <a:latin typeface="Arial"/>
                <a:ea typeface="Arial"/>
                <a:cs typeface="Arial"/>
              </a:rPr>
              <a:t>MPa</a:t>
            </a:r>
            <a:endParaRPr sz="1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4000"/>
              </a:lnSpc>
              <a:spcBef>
                <a:spcPts val="929"/>
              </a:spcBef>
              <a:tabLst/>
            </a:pPr>
            <a:r>
              <a:rPr sz="1100" kern="0" spc="0" dirty="0">
                <a:solidFill>
                  <a:srgbClr val="2020C0">
                    <a:alpha val="100000"/>
                  </a:srgbClr>
                </a:solidFill>
                <a:latin typeface="Arial"/>
                <a:ea typeface="Arial"/>
                <a:cs typeface="Arial"/>
              </a:rPr>
              <a:t>Net</a:t>
            </a:r>
            <a:r>
              <a:rPr sz="1100" kern="0" spc="300" dirty="0">
                <a:solidFill>
                  <a:srgbClr val="2020C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0" dirty="0">
                <a:solidFill>
                  <a:srgbClr val="2020C0">
                    <a:alpha val="100000"/>
                  </a:srgbClr>
                </a:solidFill>
                <a:latin typeface="Arial"/>
                <a:ea typeface="Arial"/>
                <a:cs typeface="Arial"/>
              </a:rPr>
              <a:t>weight</a:t>
            </a:r>
            <a:r>
              <a:rPr sz="1100" kern="0" spc="70" dirty="0">
                <a:solidFill>
                  <a:srgbClr val="2020C0">
                    <a:alpha val="100000"/>
                  </a:srgbClr>
                </a:solidFill>
                <a:latin typeface="Arial"/>
                <a:ea typeface="Arial"/>
                <a:cs typeface="Arial"/>
              </a:rPr>
              <a:t>:12</a:t>
            </a:r>
            <a:r>
              <a:rPr sz="1100" kern="0" spc="0" dirty="0">
                <a:solidFill>
                  <a:srgbClr val="2020C0">
                    <a:alpha val="100000"/>
                  </a:srgbClr>
                </a:solidFill>
                <a:latin typeface="Arial"/>
                <a:ea typeface="Arial"/>
                <a:cs typeface="Arial"/>
              </a:rPr>
              <a:t>Kg</a:t>
            </a:r>
            <a:endParaRPr sz="11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11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11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marL="2494914" algn="l" rtl="0" eaLnBrk="0">
              <a:lnSpc>
                <a:spcPts val="743"/>
              </a:lnSpc>
              <a:spcBef>
                <a:spcPts val="188"/>
              </a:spcBef>
              <a:tabLst/>
            </a:pPr>
            <a:r>
              <a:rPr sz="600" kern="0" spc="-3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+</a:t>
            </a:r>
            <a:r>
              <a:rPr sz="600" kern="0" spc="9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 </a:t>
            </a:r>
            <a:r>
              <a:rPr sz="600" kern="0" spc="-30" dirty="0">
                <a:solidFill>
                  <a:srgbClr val="60203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12</a:t>
            </a:r>
            <a:endParaRPr sz="600" dirty="0">
              <a:latin typeface="Times New Roman"/>
              <a:ea typeface="Times New Roman"/>
              <a:cs typeface="Times New Roman"/>
            </a:endParaRPr>
          </a:p>
          <a:p>
            <a:pPr algn="r" rtl="0" eaLnBrk="0">
              <a:lnSpc>
                <a:spcPct val="80000"/>
              </a:lnSpc>
              <a:spcBef>
                <a:spcPts val="412"/>
              </a:spcBef>
              <a:tabLst/>
            </a:pPr>
            <a:r>
              <a:rPr sz="900" kern="0" spc="-20" dirty="0">
                <a:solidFill>
                  <a:srgbClr val="20409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1.2-</a:t>
            </a:r>
            <a:endParaRPr sz="900" dirty="0">
              <a:latin typeface="Times New Roman"/>
              <a:ea typeface="Times New Roman"/>
              <a:cs typeface="Times New Roman"/>
            </a:endParaRPr>
          </a:p>
          <a:p>
            <a:pPr marL="2419350" algn="l" rtl="0" eaLnBrk="0">
              <a:lnSpc>
                <a:spcPct val="80000"/>
              </a:lnSpc>
              <a:spcBef>
                <a:spcPts val="258"/>
              </a:spcBef>
              <a:tabLst/>
            </a:pPr>
            <a:r>
              <a:rPr sz="200" kern="0" spc="0" dirty="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国</a:t>
            </a:r>
            <a:r>
              <a:rPr sz="200" kern="0" spc="0" dirty="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              </a:t>
            </a:r>
            <a:r>
              <a:rPr sz="600" kern="0" spc="0" dirty="0">
                <a:solidFill>
                  <a:srgbClr val="40402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300</a:t>
            </a:r>
            <a:endParaRPr sz="600" dirty="0">
              <a:latin typeface="Times New Roman"/>
              <a:ea typeface="Times New Roman"/>
              <a:cs typeface="Times New Roman"/>
            </a:endParaRPr>
          </a:p>
          <a:p>
            <a:pPr marL="2495550" algn="l" rtl="0" eaLnBrk="0">
              <a:lnSpc>
                <a:spcPct val="89000"/>
              </a:lnSpc>
              <a:spcBef>
                <a:spcPts val="393"/>
              </a:spcBef>
              <a:tabLst/>
            </a:pPr>
            <a:r>
              <a:rPr sz="500" kern="0" spc="1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3+</a:t>
            </a:r>
            <a:endParaRPr sz="500" dirty="0">
              <a:latin typeface="Times New Roman"/>
              <a:ea typeface="Times New Roman"/>
              <a:cs typeface="Times New Roman"/>
            </a:endParaRPr>
          </a:p>
          <a:p>
            <a:pPr algn="l" rtl="0" eaLnBrk="0">
              <a:lnSpc>
                <a:spcPct val="108000"/>
              </a:lnSpc>
              <a:tabLst/>
            </a:pPr>
            <a:endParaRPr sz="400" dirty="0">
              <a:latin typeface="Arial"/>
              <a:ea typeface="Arial"/>
              <a:cs typeface="Arial"/>
            </a:endParaRPr>
          </a:p>
          <a:p>
            <a:pPr marL="2406014" algn="l" rtl="0" eaLnBrk="0">
              <a:lnSpc>
                <a:spcPct val="98000"/>
              </a:lnSpc>
              <a:spcBef>
                <a:spcPts val="2"/>
              </a:spcBef>
              <a:tabLst/>
            </a:pPr>
            <a:r>
              <a:rPr sz="600" kern="0" spc="-10" dirty="0">
                <a:solidFill>
                  <a:srgbClr val="20407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这</a:t>
            </a:r>
            <a:r>
              <a:rPr sz="600" kern="0" spc="-180" dirty="0">
                <a:solidFill>
                  <a:srgbClr val="20407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 </a:t>
            </a:r>
            <a:r>
              <a:rPr sz="6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*Public</a:t>
            </a:r>
            <a:endParaRPr sz="600" dirty="0">
              <a:latin typeface="Arial"/>
              <a:ea typeface="Arial"/>
              <a:cs typeface="Arial"/>
            </a:endParaRPr>
          </a:p>
        </p:txBody>
      </p:sp>
      <p:sp>
        <p:nvSpPr>
          <p:cNvPr id="130" name="textbox 130"/>
          <p:cNvSpPr/>
          <p:nvPr/>
        </p:nvSpPr>
        <p:spPr>
          <a:xfrm>
            <a:off x="139700" y="615950"/>
            <a:ext cx="2654300" cy="374650"/>
          </a:xfrm>
          <a:prstGeom prst="rect">
            <a:avLst/>
          </a:prstGeom>
          <a:solidFill>
            <a:srgbClr val="083BBA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13000"/>
              </a:lnSpc>
              <a:tabLst/>
            </a:pPr>
            <a:endParaRPr sz="600" dirty="0">
              <a:latin typeface="Arial"/>
              <a:ea typeface="Arial"/>
              <a:cs typeface="Arial"/>
            </a:endParaRPr>
          </a:p>
          <a:p>
            <a:pPr marL="69850" algn="l" rtl="0" eaLnBrk="0">
              <a:lnSpc>
                <a:spcPct val="83000"/>
              </a:lnSpc>
              <a:tabLst/>
            </a:pPr>
            <a:r>
              <a:rPr sz="2000" b="1" kern="0" spc="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LC</a:t>
            </a:r>
            <a:r>
              <a:rPr sz="2000" b="1" kern="0" spc="1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-</a:t>
            </a:r>
            <a:r>
              <a:rPr sz="2000" b="1" kern="0" spc="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LGH</a:t>
            </a:r>
            <a:r>
              <a:rPr sz="2000" b="1" kern="0" spc="1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-300</a:t>
            </a:r>
            <a:endParaRPr sz="2000" dirty="0">
              <a:latin typeface="Arial"/>
              <a:ea typeface="Arial"/>
              <a:cs typeface="Arial"/>
            </a:endParaRPr>
          </a:p>
        </p:txBody>
      </p:sp>
      <p:sp>
        <p:nvSpPr>
          <p:cNvPr id="132" name="textbox 132"/>
          <p:cNvSpPr/>
          <p:nvPr/>
        </p:nvSpPr>
        <p:spPr>
          <a:xfrm>
            <a:off x="2400300" y="161645"/>
            <a:ext cx="2470785" cy="19938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9899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1000"/>
              </a:lnSpc>
              <a:tabLst/>
            </a:pPr>
            <a:r>
              <a:rPr sz="1400" b="1" kern="0" spc="-30" dirty="0">
                <a:solidFill>
                  <a:srgbClr val="2030D0">
                    <a:alpha val="100000"/>
                  </a:srgbClr>
                </a:solidFill>
                <a:latin typeface="Arial"/>
                <a:ea typeface="Arial"/>
                <a:cs typeface="Arial"/>
              </a:rPr>
              <a:t>Cold</a:t>
            </a:r>
            <a:r>
              <a:rPr sz="1400" b="1" kern="0" spc="80" dirty="0">
                <a:solidFill>
                  <a:srgbClr val="2030D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400" b="1" kern="0" spc="-30" dirty="0">
                <a:solidFill>
                  <a:srgbClr val="2030D0">
                    <a:alpha val="100000"/>
                  </a:srgbClr>
                </a:solidFill>
                <a:latin typeface="Arial"/>
                <a:ea typeface="Arial"/>
                <a:cs typeface="Arial"/>
              </a:rPr>
              <a:t>Dry</a:t>
            </a:r>
            <a:r>
              <a:rPr sz="1400" b="1" kern="0" spc="90" dirty="0">
                <a:solidFill>
                  <a:srgbClr val="2030D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400" b="1" kern="0" spc="-30" dirty="0">
                <a:solidFill>
                  <a:srgbClr val="2030D0">
                    <a:alpha val="100000"/>
                  </a:srgbClr>
                </a:solidFill>
                <a:latin typeface="Arial"/>
                <a:ea typeface="Arial"/>
                <a:cs typeface="Arial"/>
              </a:rPr>
              <a:t>Hydrogen Gener</a:t>
            </a:r>
            <a:r>
              <a:rPr sz="1400" b="1" kern="0" spc="-40" dirty="0">
                <a:solidFill>
                  <a:srgbClr val="2030D0">
                    <a:alpha val="100000"/>
                  </a:srgbClr>
                </a:solidFill>
                <a:latin typeface="Arial"/>
                <a:ea typeface="Arial"/>
                <a:cs typeface="Arial"/>
              </a:rPr>
              <a:t>ator</a:t>
            </a:r>
            <a:endParaRPr sz="1400" dirty="0">
              <a:latin typeface="Arial"/>
              <a:ea typeface="Arial"/>
              <a:cs typeface="Arial"/>
            </a:endParaRPr>
          </a:p>
        </p:txBody>
      </p:sp>
      <p:pic>
        <p:nvPicPr>
          <p:cNvPr id="134" name="picture 13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3911600" y="2082800"/>
            <a:ext cx="266700" cy="450850"/>
          </a:xfrm>
          <a:prstGeom prst="rect">
            <a:avLst/>
          </a:prstGeom>
        </p:spPr>
      </p:pic>
      <p:sp>
        <p:nvSpPr>
          <p:cNvPr id="136" name="textbox 136"/>
          <p:cNvSpPr/>
          <p:nvPr/>
        </p:nvSpPr>
        <p:spPr>
          <a:xfrm>
            <a:off x="2679700" y="3352495"/>
            <a:ext cx="401320" cy="21272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365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3000"/>
              </a:lnSpc>
              <a:tabLst/>
            </a:pPr>
            <a:r>
              <a:rPr sz="400" kern="0" spc="2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Kx</a:t>
            </a:r>
            <a:endParaRPr sz="400" dirty="0">
              <a:latin typeface="Times New Roman"/>
              <a:ea typeface="Times New Roman"/>
              <a:cs typeface="Times New Roman"/>
            </a:endParaRPr>
          </a:p>
          <a:p>
            <a:pPr algn="l" rtl="0" eaLnBrk="0">
              <a:lnSpc>
                <a:spcPct val="108000"/>
              </a:lnSpc>
              <a:tabLst/>
            </a:pPr>
            <a:endParaRPr sz="6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ts val="288"/>
              </a:lnSpc>
              <a:spcBef>
                <a:spcPts val="5"/>
              </a:spcBef>
              <a:tabLst/>
            </a:pPr>
            <a:r>
              <a:rPr sz="300" kern="0" spc="10" baseline="24952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e5</a:t>
            </a:r>
            <a:r>
              <a:rPr sz="100" kern="0" spc="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                                                                                  </a:t>
            </a:r>
            <a:r>
              <a:rPr sz="200" kern="0" spc="10" dirty="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,</a:t>
            </a:r>
            <a:r>
              <a:rPr sz="200" kern="0" spc="50" dirty="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 </a:t>
            </a:r>
            <a:r>
              <a:rPr sz="200" kern="0" spc="10" dirty="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工</a:t>
            </a:r>
            <a:r>
              <a:rPr sz="200" kern="0" spc="0" dirty="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 </a:t>
            </a:r>
            <a:r>
              <a:rPr sz="200" kern="0" spc="10" dirty="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*</a:t>
            </a:r>
            <a:endParaRPr sz="200" dirty="0">
              <a:latin typeface="SimHei"/>
              <a:ea typeface="SimHei"/>
              <a:cs typeface="SimHe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"/>
        <a:ea typeface=""/>
        <a:cs typeface=""/>
      </a:majorFont>
      <a:minorFont>
        <a:latin typeface="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satMod val="110000"/>
                <a:lum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satMod val="105000"/>
                <a:lum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shade val="94000"/>
              </a:schemeClr>
            </a:gs>
            <a:gs pos="50000">
              <a:schemeClr val="phClr">
                <a:lumMod val="110000"/>
                <a:satMod val="100000"/>
                <a:tint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ap:Properties xmlns:vt="http://schemas.openxmlformats.org/officeDocument/2006/docPropsVTypes" xmlns:ap="http://schemas.openxmlformats.org/officeDocument/2006/extended-properties"/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2025-09-20T12:12:27Z</dcterms:creat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O">
    <vt:lpwstr>wqlLaW5nc29mdCBQREYgdG8gV1BTIDExMEI</vt:lpwstr>
  </property>
  <property fmtid="{D5CDD505-2E9C-101B-9397-08002B2CF9AE}" pid="3" name="Created">
    <vt:filetime>2025-09-20T12:12:28</vt:filetime>
  </property>
  <property fmtid="{D5CDD505-2E9C-101B-9397-08002B2CF9AE}" pid="4" name="UsrData">
    <vt:lpwstr>68ce29a992b06a001f0c1d88wl</vt:lpwstr>
  </property>
</Properties>
</file>