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5080000" cy="59753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4" Type="http://schemas.openxmlformats.org/officeDocument/2006/relationships/viewProps" Target="viewProps.xml"/><Relationship Id="rId13" Type="http://schemas.openxmlformats.org/officeDocument/2006/relationships/tableStyles" Target="tableStyles.xml"/><Relationship Id="rId12" Type="http://schemas.openxmlformats.org/officeDocument/2006/relationships/presProps" Target="presProps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image" Target="../media/image31.png"/><Relationship Id="rId7" Type="http://schemas.openxmlformats.org/officeDocument/2006/relationships/image" Target="../media/image30.jpeg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0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600" y="1050925"/>
            <a:ext cx="4883150" cy="43815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1517650" y="606425"/>
            <a:ext cx="1143000" cy="349250"/>
            <a:chOff x="0" y="0"/>
            <a:chExt cx="1143000" cy="34925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43000" cy="349250"/>
            </a:xfrm>
            <a:prstGeom prst="rect">
              <a:avLst/>
            </a:prstGeom>
          </p:spPr>
        </p:pic>
        <p:sp>
          <p:nvSpPr>
            <p:cNvPr id="6" name="textbox 6"/>
            <p:cNvSpPr/>
            <p:nvPr/>
          </p:nvSpPr>
          <p:spPr>
            <a:xfrm>
              <a:off x="-12700" y="-12700"/>
              <a:ext cx="1168400" cy="4013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66700" algn="l" rtl="0" eaLnBrk="0">
                <a:lnSpc>
                  <a:spcPct val="84000"/>
                </a:lnSpc>
                <a:spcBef>
                  <a:spcPts val="2"/>
                </a:spcBef>
                <a:tabLst/>
              </a:pP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Real</a:t>
              </a:r>
              <a:r>
                <a:rPr sz="9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shot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3200" y="1997075"/>
            <a:ext cx="901700" cy="34036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21000" y="1990725"/>
            <a:ext cx="762000" cy="343535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55750" y="1990725"/>
            <a:ext cx="755650" cy="34163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78300" y="2003425"/>
            <a:ext cx="711200" cy="338455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0800" y="1377950"/>
            <a:ext cx="1212214" cy="427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6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42265" algn="l" rtl="0" eaLnBrk="0">
              <a:lnSpc>
                <a:spcPct val="81000"/>
              </a:lnSpc>
              <a:tabLst/>
            </a:pPr>
            <a:r>
              <a:rPr sz="1500" b="1" kern="0" spc="-6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LClevo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4"/>
              </a:spcBef>
              <a:tabLst/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 0.1~100m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1428750" y="1346200"/>
            <a:ext cx="1058544" cy="452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6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500" b="1" kern="0" spc="-20" dirty="0">
                <a:solidFill>
                  <a:srgbClr val="9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LClevo-B25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81000"/>
              </a:lnSpc>
              <a:tabLst/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Range:25ml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1511300" y="600075"/>
            <a:ext cx="1168400" cy="355600"/>
            <a:chOff x="0" y="0"/>
            <a:chExt cx="1168400" cy="3556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168400" cy="355600"/>
            </a:xfrm>
            <a:prstGeom prst="rect">
              <a:avLst/>
            </a:prstGeom>
          </p:spPr>
        </p:pic>
        <p:sp>
          <p:nvSpPr>
            <p:cNvPr id="22" name="textbox 22"/>
            <p:cNvSpPr/>
            <p:nvPr/>
          </p:nvSpPr>
          <p:spPr>
            <a:xfrm>
              <a:off x="-12700" y="-12700"/>
              <a:ext cx="1193800" cy="4337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269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66700" algn="l" rtl="0" eaLnBrk="0">
                <a:lnSpc>
                  <a:spcPct val="82000"/>
                </a:lnSpc>
                <a:tabLst/>
              </a:pPr>
              <a:r>
                <a:rPr sz="1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Model</a:t>
              </a:r>
              <a:endParaRPr sz="1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4" name="textbox 24"/>
          <p:cNvSpPr/>
          <p:nvPr/>
        </p:nvSpPr>
        <p:spPr>
          <a:xfrm>
            <a:off x="2686050" y="1377950"/>
            <a:ext cx="1058544" cy="421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6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500" b="1" kern="0" spc="-20" dirty="0">
                <a:solidFill>
                  <a:srgbClr val="208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LClevo-B10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1000"/>
              </a:lnSpc>
              <a:spcBef>
                <a:spcPts val="2"/>
              </a:spcBef>
              <a:tabLst/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Range:10ml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4057650" y="1377950"/>
            <a:ext cx="918844" cy="414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6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500" b="1" kern="0" spc="-50" dirty="0">
                <a:solidFill>
                  <a:srgbClr val="3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LClevo</a:t>
            </a:r>
            <a:r>
              <a:rPr sz="1500" b="1" kern="0" spc="-5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-B2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81000"/>
              </a:lnSpc>
              <a:spcBef>
                <a:spcPts val="3"/>
              </a:spcBef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Range:2ml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447675"/>
            <a:ext cx="5080000" cy="508000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2070100" y="3228981"/>
            <a:ext cx="2672714" cy="6108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272664" algn="l" rtl="0" eaLnBrk="0">
              <a:lnSpc>
                <a:spcPct val="87000"/>
              </a:lnSpc>
              <a:tabLst/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·Liquid</a:t>
            </a:r>
            <a:endParaRPr sz="600" dirty="0">
              <a:latin typeface="Arial"/>
              <a:ea typeface="Arial"/>
              <a:cs typeface="Arial"/>
            </a:endParaRPr>
          </a:p>
          <a:p>
            <a:pPr marL="2272664" algn="l" rtl="0" eaLnBrk="0">
              <a:lnSpc>
                <a:spcPct val="97000"/>
              </a:lnSpc>
              <a:spcBef>
                <a:spcPts val="15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discharge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button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4000"/>
              </a:lnSpc>
              <a:spcBef>
                <a:spcPts val="661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Blow-out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93"/>
              </a:spcBef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button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666750" y="1220787"/>
            <a:ext cx="1408430" cy="411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9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31800" algn="l" rtl="0" eaLnBrk="0">
              <a:lnSpc>
                <a:spcPct val="84000"/>
              </a:lnSpc>
              <a:tabLst/>
            </a:pPr>
            <a:r>
              <a:rPr sz="1500" b="1" kern="0" spc="-6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LClevo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5"/>
              </a:spcBef>
              <a:tabLst/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  pipette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2978150" y="1195387"/>
            <a:ext cx="1191894" cy="4387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9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9700" algn="l" rtl="0" eaLnBrk="0">
              <a:lnSpc>
                <a:spcPct val="84000"/>
              </a:lnSpc>
              <a:tabLst/>
            </a:pPr>
            <a:r>
              <a:rPr sz="1500" b="1" kern="0" spc="-30" dirty="0">
                <a:solidFill>
                  <a:srgbClr val="9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LClevo-B25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5"/>
              </a:spcBef>
              <a:tabLst/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  pipett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1898649" y="4605940"/>
            <a:ext cx="1230630" cy="397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36600" indent="6350" algn="l" rtl="0" eaLnBrk="0">
              <a:lnSpc>
                <a:spcPct val="83000"/>
              </a:lnSpc>
              <a:tabLst/>
            </a:pP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Cerebrospinal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r>
              <a:rPr sz="6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</a:t>
            </a:r>
            <a:r>
              <a:rPr sz="6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405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Spinal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endParaRPr sz="6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7000"/>
              </a:lnSpc>
              <a:spcBef>
                <a:spcPts val="66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opening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1492250" y="600075"/>
            <a:ext cx="1168400" cy="355600"/>
            <a:chOff x="0" y="0"/>
            <a:chExt cx="1168400" cy="355600"/>
          </a:xfrm>
        </p:grpSpPr>
        <p:pic>
          <p:nvPicPr>
            <p:cNvPr id="38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68400" cy="355600"/>
            </a:xfrm>
            <a:prstGeom prst="rect">
              <a:avLst/>
            </a:prstGeom>
          </p:spPr>
        </p:pic>
        <p:sp>
          <p:nvSpPr>
            <p:cNvPr id="40" name="textbox 40"/>
            <p:cNvSpPr/>
            <p:nvPr/>
          </p:nvSpPr>
          <p:spPr>
            <a:xfrm>
              <a:off x="-12700" y="-12700"/>
              <a:ext cx="1193800" cy="3867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279400" algn="l" rtl="0" eaLnBrk="0">
                <a:lnSpc>
                  <a:spcPct val="83000"/>
                </a:lnSpc>
                <a:spcBef>
                  <a:spcPts val="2"/>
                </a:spcBef>
                <a:tabLst/>
              </a:pPr>
              <a:r>
                <a:rPr sz="15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Parsing</a:t>
              </a:r>
              <a:endParaRPr sz="15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2" name="textbox 42"/>
          <p:cNvSpPr/>
          <p:nvPr/>
        </p:nvSpPr>
        <p:spPr>
          <a:xfrm>
            <a:off x="63500" y="3900652"/>
            <a:ext cx="957580" cy="408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 and dischar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 of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5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ct val="66000"/>
              </a:lnSpc>
              <a:spcBef>
                <a:spcPts val="263"/>
              </a:spcBef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900" dirty="0">
              <a:latin typeface="Arial"/>
              <a:ea typeface="Arial"/>
              <a:cs typeface="Arial"/>
            </a:endParaRPr>
          </a:p>
          <a:p>
            <a:pPr marL="145414" algn="l" rtl="0" eaLnBrk="0">
              <a:lnSpc>
                <a:spcPts val="1155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Lever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1784349" y="3871829"/>
            <a:ext cx="418465" cy="452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1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8000"/>
              </a:lnSpc>
              <a:tabLst/>
            </a:pP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·Suction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6"/>
              </a:spcBef>
              <a:tabLst/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spcBef>
                <a:spcPts val="3"/>
              </a:spcBef>
              <a:tabLst/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Discharge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iquid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63500" y="2276335"/>
            <a:ext cx="413384" cy="261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Rubber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ball</a:t>
            </a:r>
            <a:r>
              <a:rPr sz="900" b="1" kern="0" spc="-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4394199" y="2142058"/>
            <a:ext cx="379729" cy="102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3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·Rotating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4419599" y="2191181"/>
            <a:ext cx="532765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30"/>
              </a:lnSpc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finger  wheel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447675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500" y="1292225"/>
            <a:ext cx="3937000" cy="339090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1104901" y="1511566"/>
            <a:ext cx="2426335" cy="736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8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2500" b="1" kern="0" spc="0" baseline="-10417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Contains</a:t>
            </a:r>
            <a:r>
              <a:rPr sz="1600" b="1" kern="0" spc="3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2500" b="1" kern="0" spc="0" baseline="6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</a:t>
            </a:r>
            <a:r>
              <a:rPr sz="2500" b="1" kern="0" spc="-10" baseline="6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apter</a:t>
            </a:r>
            <a:endParaRPr sz="2500" baseline="625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ct val="81000"/>
              </a:lnSpc>
              <a:spcBef>
                <a:spcPts val="14"/>
              </a:spcBef>
              <a:tabLst/>
            </a:pPr>
            <a:r>
              <a:rPr sz="1600" b="1" kern="0" spc="-4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cilicone gel</a:t>
            </a:r>
            <a:endParaRPr sz="1600" dirty="0">
              <a:latin typeface="Arial"/>
              <a:ea typeface="Arial"/>
              <a:cs typeface="Arial"/>
            </a:endParaRPr>
          </a:p>
          <a:p>
            <a:pPr marL="520065" algn="l" rtl="0" eaLnBrk="0">
              <a:lnSpc>
                <a:spcPct val="99000"/>
              </a:lnSpc>
              <a:spcBef>
                <a:spcPts val="241"/>
              </a:spcBef>
              <a:tabLst/>
            </a:pPr>
            <a:r>
              <a:rPr sz="18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Adapt to aPI</a:t>
            </a:r>
            <a:r>
              <a:rPr sz="1800" b="1" kern="0" spc="-7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800" b="1" kern="0" spc="-8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eLLC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500" y="625475"/>
            <a:ext cx="3937000" cy="4724400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787382" y="858690"/>
            <a:ext cx="2750185" cy="5257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4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ct val="83000"/>
              </a:lnSpc>
              <a:tabLst/>
            </a:pPr>
            <a:r>
              <a:rPr sz="1300" b="1" kern="0" spc="-4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 drainage m</a:t>
            </a:r>
            <a:r>
              <a:rPr sz="1300" b="1" kern="0" spc="-5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odes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5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Rotating control wheel and dra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inage button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provide dual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options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drainage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8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54213" y="2400285"/>
            <a:ext cx="2412986" cy="1670065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003287" y="1539664"/>
            <a:ext cx="2665729" cy="641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2398"/>
              </a:lnSpc>
              <a:tabLst/>
            </a:pPr>
            <a:r>
              <a:rPr sz="1700" b="1" kern="0" spc="-5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 specifications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17"/>
              </a:spcBef>
              <a:tabLst/>
            </a:pPr>
            <a:r>
              <a:rPr sz="1700" b="1" kern="0" spc="-4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 for your se</a:t>
            </a:r>
            <a:r>
              <a:rPr sz="1700" b="1" kern="0" spc="-5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lection</a:t>
            </a:r>
            <a:endParaRPr sz="17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7000"/>
              </a:lnSpc>
              <a:spcBef>
                <a:spcPts val="90"/>
              </a:spcBef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Select a pipette that meets your liquid trans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fer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requirements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5515" y="2381253"/>
            <a:ext cx="444487" cy="1657357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863602" y="4130687"/>
            <a:ext cx="3458845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2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LClevo                 LClevo-B25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evo-B10              LClevo-B2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0397" y="1015982"/>
            <a:ext cx="1911334" cy="2501934"/>
          </a:xfrm>
          <a:prstGeom prst="rect">
            <a:avLst/>
          </a:prstGeom>
        </p:spPr>
      </p:pic>
      <p:graphicFrame>
        <p:nvGraphicFramePr>
          <p:cNvPr id="72" name="table 72"/>
          <p:cNvGraphicFramePr>
            <a:graphicFrameLocks noGrp="1"/>
          </p:cNvGraphicFramePr>
          <p:nvPr/>
        </p:nvGraphicFramePr>
        <p:xfrm>
          <a:off x="695332" y="3952880"/>
          <a:ext cx="3714115" cy="1186815"/>
        </p:xfrm>
        <a:graphic>
          <a:graphicData uri="http://schemas.openxmlformats.org/drawingml/2006/table">
            <a:tbl>
              <a:tblPr/>
              <a:tblGrid>
                <a:gridCol w="682625"/>
                <a:gridCol w="755650"/>
                <a:gridCol w="755650"/>
                <a:gridCol w="762000"/>
                <a:gridCol w="758190"/>
              </a:tblGrid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2245" algn="l" rtl="0" eaLnBrk="0">
                        <a:lnSpc>
                          <a:spcPts val="124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Image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835" algn="l" rtl="0" eaLnBrk="0">
                        <a:lnSpc>
                          <a:spcPts val="79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Name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352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7170" algn="l" rtl="0" eaLnBrk="0">
                        <a:lnSpc>
                          <a:spcPts val="124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Color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8589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LClevo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635" indent="-38100" algn="l" rtl="0" eaLnBrk="0">
                        <a:lnSpc>
                          <a:spcPct val="10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Large-capa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city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pipette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ump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614" algn="l" rtl="0" eaLnBrk="0">
                        <a:lnSpc>
                          <a:spcPts val="124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0.1~100ml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8920" algn="l" rtl="0" eaLnBrk="0">
                        <a:lnSpc>
                          <a:spcPts val="124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Blue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339" algn="l" rtl="0" eaLnBrk="0">
                        <a:lnSpc>
                          <a:spcPts val="124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LClevo-B2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58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Small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ette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734" algn="l" rtl="0" eaLnBrk="0">
                        <a:lnSpc>
                          <a:spcPts val="4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115" algn="l" rtl="0" eaLnBrk="0">
                        <a:lnSpc>
                          <a:spcPts val="125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8920" algn="l" rtl="0" eaLnBrk="0">
                        <a:lnSpc>
                          <a:spcPts val="12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Blue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124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LClevo-B10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58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Small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ette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8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734" algn="l" rtl="0" eaLnBrk="0">
                        <a:lnSpc>
                          <a:spcPts val="46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0" algn="l" rtl="0" eaLnBrk="0">
                        <a:lnSpc>
                          <a:spcPts val="124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717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Green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ts val="124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LClevo-B25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58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Small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ette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734" algn="l" rtl="0" eaLnBrk="0">
                        <a:lnSpc>
                          <a:spcPts val="46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0" algn="l" rtl="0" eaLnBrk="0">
                        <a:lnSpc>
                          <a:spcPts val="124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25ml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0670" algn="l" rtl="0" eaLnBrk="0">
                        <a:lnSpc>
                          <a:spcPts val="12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4" name="textbox 74"/>
          <p:cNvSpPr/>
          <p:nvPr/>
        </p:nvSpPr>
        <p:spPr>
          <a:xfrm>
            <a:off x="1905017" y="1904267"/>
            <a:ext cx="2155825" cy="866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29764" algn="l" rtl="0" eaLnBrk="0">
              <a:lnSpc>
                <a:spcPct val="87000"/>
              </a:lnSpc>
              <a:tabLst/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button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1000"/>
              </a:lnSpc>
              <a:spcBef>
                <a:spcPts val="251"/>
              </a:spcBef>
              <a:tabLst/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Blow-out</a:t>
            </a:r>
            <a:endParaRPr sz="8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3000"/>
              </a:lnSpc>
              <a:spcBef>
                <a:spcPts val="10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button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spcBef>
                <a:spcPts val="114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4"/>
              </a:spcBef>
              <a:tabLst/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Drainage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698484" y="1336365"/>
            <a:ext cx="662940" cy="1453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27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Rubber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05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ball</a:t>
            </a:r>
            <a:r>
              <a:rPr sz="900" b="1" kern="0" spc="-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2550" indent="-69850" algn="l" rtl="0" eaLnBrk="0">
              <a:lnSpc>
                <a:spcPct val="127000"/>
              </a:lnSpc>
              <a:spcBef>
                <a:spcPts val="157"/>
              </a:spcBef>
              <a:tabLst/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 an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 drainage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ct val="86000"/>
              </a:lnSpc>
              <a:spcBef>
                <a:spcPts val="1"/>
              </a:spcBef>
              <a:tabLst/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Lever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3816352" y="1293527"/>
            <a:ext cx="494030" cy="613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2000"/>
              </a:lnSpc>
              <a:tabLst/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·Rotating</a:t>
            </a:r>
            <a:endParaRPr sz="500" dirty="0">
              <a:latin typeface="Arial"/>
              <a:ea typeface="Arial"/>
              <a:cs typeface="Arial"/>
            </a:endParaRPr>
          </a:p>
          <a:p>
            <a:pPr marL="56514" algn="l" rtl="0" eaLnBrk="0">
              <a:lnSpc>
                <a:spcPts val="764"/>
              </a:lnSpc>
              <a:tabLst/>
            </a:pP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finger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wheel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1"/>
              </a:spcBef>
              <a:tabLst/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·Drainage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97010" y="4210034"/>
            <a:ext cx="698502" cy="196854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09687" y="4445017"/>
            <a:ext cx="685825" cy="184115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16065" y="4679954"/>
            <a:ext cx="679447" cy="184159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28742" y="4921239"/>
            <a:ext cx="660392" cy="177812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2641591" y="3014461"/>
            <a:ext cx="648334" cy="194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6350" algn="l" rtl="0" eaLnBrk="0">
              <a:lnSpc>
                <a:spcPct val="110000"/>
              </a:lnSpc>
              <a:tabLst>
                <a:tab pos="635000" algn="l"/>
              </a:tabLst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Spinal</a:t>
            </a:r>
            <a:r>
              <a:rPr sz="5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cana</a:t>
            </a:r>
            <a:r>
              <a:rPr sz="5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u="sng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500" b="1" u="sng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500" b="1" u="sng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nozzle.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2000253" y="3077934"/>
            <a:ext cx="234315" cy="251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58" rIns="0" bIns="0"/>
          <a:lstStyle/>
          <a:p>
            <a:pPr marL="12700" algn="l" rtl="0" eaLnBrk="0">
              <a:lnSpc>
                <a:spcPct val="104000"/>
              </a:lnSpc>
              <a:spcBef>
                <a:spcPts val="7"/>
              </a:spcBef>
              <a:tabLst/>
            </a:pP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Spinal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canal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594092" y="1911346"/>
            <a:ext cx="387361" cy="6350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575037" y="1371605"/>
            <a:ext cx="349251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500" y="1162050"/>
            <a:ext cx="3937000" cy="3651250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1041397" y="1324440"/>
            <a:ext cx="2874010" cy="3543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589"/>
              </a:lnSpc>
              <a:tabLst/>
            </a:pPr>
            <a:r>
              <a:rPr sz="1900" kern="0" spc="-30" dirty="0">
                <a:solidFill>
                  <a:srgbClr val="403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</a:t>
            </a:r>
            <a:r>
              <a:rPr sz="1900" kern="0" spc="190" dirty="0">
                <a:solidFill>
                  <a:srgbClr val="403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kern="0" spc="-30" dirty="0">
                <a:solidFill>
                  <a:srgbClr val="403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 </a:t>
            </a:r>
            <a:r>
              <a:rPr sz="1900" kern="0" spc="-3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</a:t>
            </a:r>
            <a:r>
              <a:rPr sz="1900" kern="0" spc="10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</a:t>
            </a:r>
            <a:r>
              <a:rPr sz="19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ry detail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1384310" y="1746643"/>
            <a:ext cx="2382520" cy="302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80"/>
              </a:lnSpc>
              <a:tabLst/>
            </a:pPr>
            <a:r>
              <a:rPr sz="1600" kern="0" spc="-30" dirty="0">
                <a:solidFill>
                  <a:srgbClr val="304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qu</a:t>
            </a:r>
            <a:r>
              <a:rPr sz="1600" kern="0" spc="-30" dirty="0">
                <a:solidFill>
                  <a:srgbClr val="101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ality</a:t>
            </a:r>
            <a:r>
              <a:rPr sz="1600" kern="0" spc="80" dirty="0">
                <a:solidFill>
                  <a:srgbClr val="101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30" dirty="0">
                <a:solidFill>
                  <a:srgbClr val="101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600" kern="0" spc="70" dirty="0">
                <a:solidFill>
                  <a:srgbClr val="101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3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600" kern="0" spc="-4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ard     truth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3562337" y="3017177"/>
            <a:ext cx="833119" cy="4216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5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73050" algn="l" rtl="0" eaLnBrk="0">
              <a:lnSpc>
                <a:spcPct val="81000"/>
              </a:lnSpc>
              <a:tabLst/>
            </a:pPr>
            <a:r>
              <a:rPr sz="600" b="1" kern="0" spc="-10" dirty="0">
                <a:solidFill>
                  <a:srgbClr val="C0C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details one</a:t>
            </a: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spcBef>
                <a:spcPts val="189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Rubber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ball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520700" indent="-508000" algn="l" rtl="0" eaLnBrk="0">
              <a:lnSpc>
                <a:spcPct val="90000"/>
              </a:lnSpc>
              <a:spcBef>
                <a:spcPts val="2"/>
              </a:spcBef>
              <a:tabLst/>
            </a:pP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 and convenient</a:t>
            </a:r>
            <a:r>
              <a:rPr sz="5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104" name="picture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1500" y="1981207"/>
            <a:ext cx="431810" cy="546081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82796" y="2247895"/>
            <a:ext cx="793738" cy="1841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2146300" y="838222"/>
            <a:ext cx="1295391" cy="1765297"/>
            <a:chOff x="0" y="0"/>
            <a:chExt cx="1295391" cy="1765297"/>
          </a:xfrm>
        </p:grpSpPr>
        <p:pic>
          <p:nvPicPr>
            <p:cNvPr id="108" name="picture 10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295391" cy="1765297"/>
            </a:xfrm>
            <a:prstGeom prst="rect">
              <a:avLst/>
            </a:prstGeom>
          </p:spPr>
        </p:pic>
        <p:sp>
          <p:nvSpPr>
            <p:cNvPr id="110" name="textbox 110"/>
            <p:cNvSpPr/>
            <p:nvPr/>
          </p:nvSpPr>
          <p:spPr>
            <a:xfrm>
              <a:off x="-12700" y="-12700"/>
              <a:ext cx="1320800" cy="17945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80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61950" algn="l" rtl="0" eaLnBrk="0">
                <a:lnSpc>
                  <a:spcPts val="748"/>
                </a:lnSpc>
                <a:tabLst/>
              </a:pPr>
              <a:r>
                <a:rPr sz="600" kern="0" spc="-40" dirty="0">
                  <a:solidFill>
                    <a:srgbClr val="000000">
                      <a:alpha val="100000"/>
                    </a:srgbClr>
                  </a:solidFill>
                  <a:latin typeface="STXingkai"/>
                  <a:ea typeface="STXingkai"/>
                  <a:cs typeface="STXingkai"/>
                </a:rPr>
                <a:t>武二量心流苏作</a:t>
              </a:r>
              <a:endParaRPr sz="600" dirty="0">
                <a:latin typeface="STXingkai"/>
                <a:ea typeface="STXingkai"/>
                <a:cs typeface="STXingkai"/>
              </a:endParaRPr>
            </a:p>
            <a:p>
              <a:pPr marL="158750" algn="l" rtl="0" eaLnBrk="0">
                <a:lnSpc>
                  <a:spcPts val="306"/>
                </a:lnSpc>
                <a:spcBef>
                  <a:spcPts val="371"/>
                </a:spcBef>
                <a:tabLst/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a</a:t>
              </a:r>
              <a:endParaRPr sz="4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69314" algn="l" rtl="0" eaLnBrk="0">
                <a:lnSpc>
                  <a:spcPts val="447"/>
                </a:lnSpc>
                <a:spcBef>
                  <a:spcPts val="184"/>
                </a:spcBef>
                <a:tabLst/>
              </a:pP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s</a:t>
              </a:r>
              <a:endParaRPr sz="6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9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00964" algn="l" rtl="0" eaLnBrk="0">
                <a:lnSpc>
                  <a:spcPts val="768"/>
                </a:lnSpc>
                <a:spcBef>
                  <a:spcPts val="191"/>
                </a:spcBef>
                <a:tabLst/>
              </a:pPr>
              <a:r>
                <a:rPr sz="600" kern="0" spc="8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三地</a:t>
              </a:r>
              <a:endParaRPr sz="600" dirty="0">
                <a:latin typeface="SimHei"/>
                <a:ea typeface="SimHei"/>
                <a:cs typeface="SimHei"/>
              </a:endParaRPr>
            </a:p>
            <a:p>
              <a:pPr marL="158750" algn="l" rtl="0" eaLnBrk="0">
                <a:lnSpc>
                  <a:spcPts val="249"/>
                </a:lnSpc>
                <a:spcBef>
                  <a:spcPts val="563"/>
                </a:spcBef>
                <a:tabLst/>
              </a:pPr>
              <a:r>
                <a:rPr sz="200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eu</a:t>
              </a:r>
              <a:r>
                <a:rPr sz="2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                 </a:t>
              </a:r>
              <a:r>
                <a:rPr sz="200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</a:t>
              </a:r>
              <a:endParaRPr sz="200" dirty="0">
                <a:latin typeface="SimSun"/>
                <a:ea typeface="SimSun"/>
                <a:cs typeface="SimSun"/>
              </a:endParaRPr>
            </a:p>
            <a:p>
              <a:pPr marL="660400" algn="l" rtl="0" eaLnBrk="0">
                <a:lnSpc>
                  <a:spcPts val="306"/>
                </a:lnSpc>
                <a:spcBef>
                  <a:spcPts val="699"/>
                </a:spcBef>
                <a:tabLst/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c</a:t>
              </a:r>
              <a:endParaRPr sz="400" dirty="0">
                <a:latin typeface="Times New Roman"/>
                <a:ea typeface="Times New Roman"/>
                <a:cs typeface="Times New Roman"/>
              </a:endParaRPr>
            </a:p>
            <a:p>
              <a:pPr marL="158750" algn="l" rtl="0" eaLnBrk="0">
                <a:lnSpc>
                  <a:spcPct val="89000"/>
                </a:lnSpc>
                <a:spcBef>
                  <a:spcPts val="747"/>
                </a:spcBef>
                <a:tabLst/>
              </a:pPr>
              <a:r>
                <a:rPr sz="600" kern="0" spc="-3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大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          </a:t>
              </a:r>
              <a:r>
                <a:rPr sz="600" kern="0" spc="-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t**</a:t>
              </a:r>
              <a:endParaRPr sz="600" dirty="0">
                <a:latin typeface="SimSun"/>
                <a:ea typeface="SimSun"/>
                <a:cs typeface="SimSun"/>
              </a:endParaRPr>
            </a:p>
            <a:p>
              <a:pPr marL="100964" algn="l" rtl="0" eaLnBrk="0">
                <a:lnSpc>
                  <a:spcPts val="267"/>
                </a:lnSpc>
                <a:tabLst/>
              </a:pPr>
              <a:r>
                <a:rPr sz="2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a          </a:t>
              </a:r>
              <a:r>
                <a:rPr sz="200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   </a:t>
              </a:r>
              <a:r>
                <a:rPr sz="200" kern="0" spc="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元</a:t>
              </a:r>
              <a:endParaRPr sz="200" dirty="0">
                <a:latin typeface="SimHei"/>
                <a:ea typeface="SimHei"/>
                <a:cs typeface="SimHei"/>
              </a:endParaRPr>
            </a:p>
          </p:txBody>
        </p:sp>
      </p:grpSp>
      <p:sp>
        <p:nvSpPr>
          <p:cNvPr id="112" name="textbox 112"/>
          <p:cNvSpPr/>
          <p:nvPr/>
        </p:nvSpPr>
        <p:spPr>
          <a:xfrm>
            <a:off x="1104901" y="185657"/>
            <a:ext cx="2621914" cy="458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3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1365" algn="l" rtl="0" eaLnBrk="0">
              <a:lnSpc>
                <a:spcPct val="83000"/>
              </a:lnSpc>
              <a:tabLst/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17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4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Select</a:t>
            </a:r>
            <a:r>
              <a:rPr sz="6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 pipette</a:t>
            </a:r>
            <a:r>
              <a:rPr sz="6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  meets</a:t>
            </a:r>
            <a:r>
              <a:rPr sz="6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  liquid</a:t>
            </a:r>
            <a:r>
              <a:rPr sz="6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transfer  re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quirements.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12915" y="2711434"/>
            <a:ext cx="1873224" cy="527085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55750" y="831828"/>
            <a:ext cx="482597" cy="1752630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06537" y="5168916"/>
            <a:ext cx="1524012" cy="387322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108189" y="3644903"/>
            <a:ext cx="927123" cy="565148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30356" y="3511533"/>
            <a:ext cx="323857" cy="1168420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184410" y="4241781"/>
            <a:ext cx="539723" cy="209555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578110" y="4762473"/>
            <a:ext cx="425432" cy="95247"/>
          </a:xfrm>
          <a:prstGeom prst="rect">
            <a:avLst/>
          </a:prstGeom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152638" y="4616436"/>
            <a:ext cx="273070" cy="31788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2387615" y="3582567"/>
            <a:ext cx="160654" cy="57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53"/>
              </a:lnSpc>
              <a:tabLst/>
            </a:pP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那</a:t>
            </a:r>
            <a:r>
              <a:rPr sz="200" kern="0" spc="8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热</a:t>
            </a:r>
            <a:r>
              <a:rPr sz="200" kern="0" spc="7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世</a:t>
            </a:r>
            <a:endParaRPr sz="2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2025-06-26T11:35:28Z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2025-06-26T11:35:30</vt:filetime>
  </property>
  <property fmtid="{D5CDD505-2E9C-101B-9397-08002B2CF9AE}" pid="4" name="UsrData">
    <vt:lpwstr>685cbffee2a9a8001f844369wl</vt:lpwstr>
  </property>
</Properties>
</file>