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7620000" cy="11366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9" Type="http://schemas.openxmlformats.org/officeDocument/2006/relationships/viewProps" Target="viewProps.xml"/><Relationship Id="rId18" Type="http://schemas.openxmlformats.org/officeDocument/2006/relationships/tableStyles" Target="tableStyles.xml"/><Relationship Id="rId17" Type="http://schemas.openxmlformats.org/officeDocument/2006/relationships/presProps" Target="presProps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jpeg"/><Relationship Id="rId3" Type="http://schemas.openxmlformats.org/officeDocument/2006/relationships/image" Target="../media/image1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3" Type="http://schemas.openxmlformats.org/officeDocument/2006/relationships/image" Target="../media/image1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jpeg"/><Relationship Id="rId3" Type="http://schemas.openxmlformats.org/officeDocument/2006/relationships/image" Target="../media/image1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1.jpeg"/><Relationship Id="rId3" Type="http://schemas.openxmlformats.org/officeDocument/2006/relationships/image" Target="../media/image1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663700" y="3451231"/>
            <a:ext cx="4189095" cy="702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8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000" b="1" kern="0" spc="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45L-360</a:t>
            </a:r>
            <a:r>
              <a:rPr sz="2000" b="1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2000" b="1" kern="0" spc="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2000" b="1" kern="0" spc="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ts val="1294"/>
              </a:lnSpc>
              <a:spcBef>
                <a:spcPts val="1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large-scale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ltiple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styles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together.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625600" y="3347370"/>
            <a:ext cx="3236595" cy="145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4000"/>
              </a:lnSpc>
              <a:tabLst/>
            </a:pPr>
            <a:r>
              <a:rPr sz="1600" b="1" kern="0" spc="-3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Super</a:t>
            </a:r>
            <a:endParaRPr sz="16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94000"/>
              </a:lnSpc>
              <a:spcBef>
                <a:spcPts val="324"/>
              </a:spcBef>
              <a:tabLst/>
            </a:pPr>
            <a:r>
              <a:rPr sz="1600" kern="0" spc="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600" b="1" kern="0" spc="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oad</a:t>
            </a:r>
            <a:r>
              <a:rPr sz="1600" b="1" kern="0" spc="9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600" b="1" kern="0" spc="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bearing      </a:t>
            </a:r>
            <a:r>
              <a:rPr sz="1600" b="1" kern="0" spc="90" dirty="0">
                <a:solidFill>
                  <a:srgbClr val="70B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」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31750" algn="l" rtl="0" eaLnBrk="0">
              <a:lnSpc>
                <a:spcPct val="88000"/>
              </a:lnSpc>
              <a:spcBef>
                <a:spcPts val="236"/>
              </a:spcBef>
              <a:tabLst/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70kg weight capacity,n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deformati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on.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spcBef>
                <a:spcPts val="4"/>
              </a:spcBef>
              <a:tabLst/>
            </a:pP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304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Stainless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  Cleaning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Basket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Frame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Enhanced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eight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Bearing.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1663700" y="3381635"/>
            <a:ext cx="4263390" cy="1345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600" b="1" kern="0" spc="2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 time</a:t>
            </a:r>
            <a:r>
              <a:rPr sz="1600" b="1" kern="0" spc="13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2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control+temp</a:t>
            </a:r>
            <a:r>
              <a:rPr sz="1600" b="1" kern="0" spc="1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erature</a:t>
            </a:r>
            <a:endParaRPr sz="1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926"/>
              </a:lnSpc>
              <a:spcBef>
                <a:spcPts val="287"/>
              </a:spcBef>
              <a:tabLst/>
            </a:pPr>
            <a:r>
              <a:rPr sz="1500" b="1" kern="0" spc="-2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                                               </a:t>
            </a:r>
            <a:r>
              <a:rPr sz="1500" b="1" kern="0" spc="-3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2400" kern="0" spc="-30" baseline="-9965" dirty="0">
                <a:solidFill>
                  <a:srgbClr val="909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」</a:t>
            </a:r>
            <a:endParaRPr sz="2400" baseline="-9965" dirty="0">
              <a:latin typeface="SimSun"/>
              <a:ea typeface="SimSun"/>
              <a:cs typeface="SimSun"/>
            </a:endParaRPr>
          </a:p>
          <a:p>
            <a:pPr marL="1606550" algn="l" rtl="0" eaLnBrk="0">
              <a:lnSpc>
                <a:spcPct val="81000"/>
              </a:lnSpc>
              <a:spcBef>
                <a:spcPts val="1182"/>
              </a:spcBef>
              <a:tabLst/>
            </a:pP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 diverse</a:t>
            </a:r>
            <a:r>
              <a:rPr sz="22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028700" algn="l" rtl="0" eaLnBrk="0">
              <a:lnSpc>
                <a:spcPts val="1431"/>
              </a:lnSpc>
              <a:spcBef>
                <a:spcPts val="2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 timing temperatur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control,easier to use and clean.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2044700" y="6436283"/>
            <a:ext cx="551815" cy="685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200" algn="l" rtl="0" eaLnBrk="0">
              <a:lnSpc>
                <a:spcPct val="77000"/>
              </a:lnSpc>
              <a:tabLst/>
            </a:pPr>
            <a:r>
              <a:rPr sz="600" kern="0" spc="-20" dirty="0">
                <a:solidFill>
                  <a:srgbClr val="2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OFF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2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 rot="16200000">
            <a:off x="4830466" y="5754262"/>
            <a:ext cx="874394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99"/>
              </a:lnSpc>
              <a:tabLst/>
            </a:pP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0…</a:t>
            </a:r>
            <a:r>
              <a:rPr sz="7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…………………0…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5054600" y="5272252"/>
            <a:ext cx="372745" cy="10109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0014" algn="l" rtl="0" eaLnBrk="0">
              <a:lnSpc>
                <a:spcPct val="81000"/>
              </a:lnSpc>
              <a:tabLst/>
            </a:pPr>
            <a:r>
              <a:rPr sz="600" kern="0" spc="-1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1039"/>
              </a:spcBef>
              <a:tabLst/>
            </a:pPr>
            <a:r>
              <a:rPr sz="600" kern="0" spc="-20" dirty="0">
                <a:solidFill>
                  <a:srgbClr val="3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60·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266065" algn="l" rtl="0" eaLnBrk="0">
              <a:lnSpc>
                <a:spcPct val="77000"/>
              </a:lnSpc>
              <a:spcBef>
                <a:spcPts val="896"/>
              </a:spcBef>
              <a:tabLst/>
            </a:pPr>
            <a:r>
              <a:rPr sz="600" kern="0" spc="-30" dirty="0">
                <a:solidFill>
                  <a:srgbClr val="3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·30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266065" algn="l" rtl="0" eaLnBrk="0">
              <a:lnSpc>
                <a:spcPct val="77000"/>
              </a:lnSpc>
              <a:spcBef>
                <a:spcPts val="396"/>
              </a:spcBef>
              <a:tabLst/>
            </a:pPr>
            <a:r>
              <a:rPr sz="600" kern="0" spc="-30" dirty="0">
                <a:solidFill>
                  <a:srgbClr val="3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·20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266065" algn="l" rtl="0" eaLnBrk="0">
              <a:lnSpc>
                <a:spcPct val="77000"/>
              </a:lnSpc>
              <a:spcBef>
                <a:spcPts val="443"/>
              </a:spcBef>
              <a:tabLst/>
            </a:pPr>
            <a:r>
              <a:rPr sz="600" kern="0" spc="-30" dirty="0">
                <a:solidFill>
                  <a:srgbClr val="1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·10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266065" algn="l" rtl="0" eaLnBrk="0">
              <a:lnSpc>
                <a:spcPts val="599"/>
              </a:lnSpc>
              <a:tabLst/>
            </a:pP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·4</a:t>
            </a:r>
            <a:endParaRPr sz="400" dirty="0">
              <a:latin typeface="SimSun"/>
              <a:ea typeface="SimSun"/>
              <a:cs typeface="SimSun"/>
            </a:endParaRPr>
          </a:p>
          <a:p>
            <a:pPr marL="56514" algn="l" rtl="0" eaLnBrk="0">
              <a:lnSpc>
                <a:spcPct val="70000"/>
              </a:lnSpc>
              <a:spcBef>
                <a:spcPts val="117"/>
              </a:spcBef>
              <a:tabLst/>
            </a:pPr>
            <a:r>
              <a:rPr sz="500" kern="0" spc="-1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266065" algn="l" rtl="0" eaLnBrk="0">
              <a:lnSpc>
                <a:spcPts val="499"/>
              </a:lnSpc>
              <a:tabLst/>
            </a:pPr>
            <a:r>
              <a:rPr sz="4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·2</a:t>
            </a:r>
            <a:endParaRPr sz="400" dirty="0">
              <a:latin typeface="SimSun"/>
              <a:ea typeface="SimSun"/>
              <a:cs typeface="SimSun"/>
            </a:endParaRPr>
          </a:p>
          <a:p>
            <a:pPr marL="50165" algn="l" rtl="0" eaLnBrk="0">
              <a:lnSpc>
                <a:spcPct val="77000"/>
              </a:lnSpc>
              <a:spcBef>
                <a:spcPts val="88"/>
              </a:spcBef>
              <a:tabLst/>
            </a:pPr>
            <a:r>
              <a:rPr sz="500" kern="0" spc="-10" dirty="0">
                <a:solidFill>
                  <a:srgbClr val="3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2171700" y="7746898"/>
            <a:ext cx="3415029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800" kern="0" spc="0" dirty="0">
                <a:solidFill>
                  <a:srgbClr val="3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                                                     </a:t>
            </a:r>
            <a:r>
              <a:rPr sz="800" kern="0" spc="-10" dirty="0">
                <a:solidFill>
                  <a:srgbClr val="3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</a:t>
            </a:r>
            <a:r>
              <a:rPr sz="800" kern="0" spc="-10" dirty="0">
                <a:solidFill>
                  <a:srgbClr val="3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ULTRASONIC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 rot="16200000">
            <a:off x="2190934" y="5749982"/>
            <a:ext cx="273050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99"/>
              </a:lnSpc>
              <a:tabLst/>
            </a:pPr>
            <a:r>
              <a:rPr sz="7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………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368550" y="5732805"/>
            <a:ext cx="258445" cy="702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600" kern="0" spc="-30" dirty="0">
                <a:solidFill>
                  <a:srgbClr val="2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·55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418"/>
              </a:lnSpc>
              <a:spcBef>
                <a:spcPts val="395"/>
              </a:spcBef>
              <a:tabLst/>
            </a:pPr>
            <a:r>
              <a:rPr sz="600" kern="0" spc="-30" dirty="0">
                <a:solidFill>
                  <a:srgbClr val="3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·45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950"/>
              </a:lnSpc>
              <a:tabLst/>
            </a:pPr>
            <a:r>
              <a:rPr sz="600" kern="0" spc="-3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·35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1233"/>
              </a:spcBef>
              <a:tabLst/>
            </a:pPr>
            <a:r>
              <a:rPr sz="600" kern="0" spc="-30" dirty="0">
                <a:solidFill>
                  <a:srgbClr val="2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·15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741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3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4965699" y="6997845"/>
            <a:ext cx="56705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114550" y="5420588"/>
            <a:ext cx="126364" cy="814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600" kern="0" spc="-20" dirty="0">
                <a:solidFill>
                  <a:srgbClr val="3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80·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394"/>
              </a:spcBef>
              <a:tabLst/>
            </a:pPr>
            <a:r>
              <a:rPr sz="600" kern="0" spc="-20" dirty="0">
                <a:solidFill>
                  <a:srgbClr val="3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70·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297"/>
              </a:spcBef>
              <a:tabLst/>
            </a:pPr>
            <a:r>
              <a:rPr sz="600" kern="0" spc="-20" dirty="0">
                <a:solidFill>
                  <a:srgbClr val="3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60·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496"/>
              </a:spcBef>
              <a:tabLst/>
            </a:pPr>
            <a:r>
              <a:rPr sz="600" kern="0" spc="-20" dirty="0">
                <a:solidFill>
                  <a:srgbClr val="3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50·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396"/>
              </a:spcBef>
              <a:tabLst/>
            </a:pPr>
            <a:r>
              <a:rPr sz="600" kern="0" spc="-10" dirty="0">
                <a:solidFill>
                  <a:srgbClr val="2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40·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396"/>
              </a:spcBef>
              <a:tabLst/>
            </a:pPr>
            <a:r>
              <a:rPr sz="600" kern="0" spc="-20" dirty="0">
                <a:solidFill>
                  <a:srgbClr val="3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30·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4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600" kern="0" spc="-10" dirty="0">
                <a:solidFill>
                  <a:srgbClr val="30507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20·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0" name="textbox 30"/>
          <p:cNvSpPr/>
          <p:nvPr/>
        </p:nvSpPr>
        <p:spPr>
          <a:xfrm rot="16200000">
            <a:off x="2188584" y="5495966"/>
            <a:ext cx="278129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99"/>
              </a:lnSpc>
              <a:tabLst/>
            </a:pP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0…0…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5175250" y="6293764"/>
            <a:ext cx="173989" cy="232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984"/>
              </a:lnSpc>
              <a:tabLst/>
            </a:pPr>
            <a:r>
              <a:rPr sz="800" kern="0" spc="-10" dirty="0">
                <a:solidFill>
                  <a:srgbClr val="5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◎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2000"/>
              </a:lnSpc>
              <a:spcBef>
                <a:spcPts val="54"/>
              </a:spcBef>
              <a:tabLst/>
            </a:pPr>
            <a:r>
              <a:rPr sz="600" kern="0" spc="-10" dirty="0">
                <a:solidFill>
                  <a:srgbClr val="3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368550" y="5478653"/>
            <a:ext cx="118745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10"/>
              </a:lnSpc>
              <a:tabLst/>
            </a:pPr>
            <a:r>
              <a:rPr sz="600" kern="0" spc="-30" dirty="0">
                <a:solidFill>
                  <a:srgbClr val="2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·75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950"/>
              </a:lnSpc>
              <a:tabLst/>
            </a:pPr>
            <a:r>
              <a:rPr sz="600" kern="0" spc="-30" dirty="0">
                <a:solidFill>
                  <a:srgbClr val="2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·65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2203450" y="5272252"/>
            <a:ext cx="235584" cy="99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10" dirty="0">
                <a:solidFill>
                  <a:srgbClr val="2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5486400" y="6326352"/>
            <a:ext cx="159385" cy="99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1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3300" y="4152900"/>
            <a:ext cx="558800" cy="43180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27250" y="6635750"/>
            <a:ext cx="342900" cy="34925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591050" y="4083050"/>
            <a:ext cx="209550" cy="45085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06800" y="5638800"/>
            <a:ext cx="260350" cy="26670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076700" y="5734050"/>
            <a:ext cx="260350" cy="254000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632200" y="5016500"/>
            <a:ext cx="203200" cy="26035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3517900" y="4079189"/>
            <a:ext cx="189229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uCHEN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625850" y="5330138"/>
            <a:ext cx="134620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b="1" kern="0" spc="-10" dirty="0">
                <a:solidFill>
                  <a:srgbClr val="808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BCH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4019550" y="5085391"/>
            <a:ext cx="45084" cy="42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0"/>
              </a:lnSpc>
              <a:tabLst/>
            </a:pPr>
            <a:r>
              <a:rPr sz="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lre</a:t>
            </a:r>
            <a:endParaRPr sz="1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590550"/>
            <a:ext cx="7620000" cy="101854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679475" y="6115008"/>
            <a:ext cx="6172199" cy="2197092"/>
            <a:chOff x="0" y="0"/>
            <a:chExt cx="6172199" cy="2197092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172199" cy="2197092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6197600" cy="23291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3377565" algn="l" rtl="0" eaLnBrk="0">
                <a:lnSpc>
                  <a:spcPts val="2180"/>
                </a:lnSpc>
                <a:spcBef>
                  <a:spcPts val="4"/>
                </a:spcBef>
                <a:tabLst/>
              </a:pPr>
              <a:r>
                <a:rPr sz="1600" kern="0" spc="-20" dirty="0">
                  <a:solidFill>
                    <a:srgbClr val="70D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</a:t>
              </a:r>
              <a:r>
                <a:rPr sz="1600" kern="0" spc="310" dirty="0">
                  <a:solidFill>
                    <a:srgbClr val="70D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kern="0" spc="-20" dirty="0">
                  <a:solidFill>
                    <a:srgbClr val="70D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</a:t>
              </a:r>
              <a:r>
                <a:rPr sz="1600" kern="0" spc="320" dirty="0">
                  <a:solidFill>
                    <a:srgbClr val="70D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kern="0" spc="-20" dirty="0">
                  <a:solidFill>
                    <a:srgbClr val="70D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Industr</a:t>
              </a:r>
              <a:r>
                <a:rPr sz="1600" kern="0" spc="-30" dirty="0">
                  <a:solidFill>
                    <a:srgbClr val="70D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ial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4533265" indent="-1155700" algn="l" rtl="0" eaLnBrk="0">
                <a:lnSpc>
                  <a:spcPct val="84000"/>
                </a:lnSpc>
                <a:spcBef>
                  <a:spcPts val="338"/>
                </a:spcBef>
                <a:tabLst/>
              </a:pPr>
              <a:r>
                <a:rPr sz="1600" kern="0" spc="-1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Transducer  </a:t>
              </a: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Long</a:t>
              </a:r>
              <a:r>
                <a:rPr sz="1600" kern="0" spc="10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Service</a:t>
              </a:r>
              <a:r>
                <a:rPr sz="16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Life,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Good Cleaning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4527550" algn="l" rtl="0" eaLnBrk="0">
                <a:lnSpc>
                  <a:spcPct val="82000"/>
                </a:lnSpc>
                <a:spcBef>
                  <a:spcPts val="644"/>
                </a:spcBef>
                <a:tabLst/>
              </a:pPr>
              <a:r>
                <a:rPr sz="16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Effect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5175250" algn="l" rtl="0" eaLnBrk="0">
                <a:lnSpc>
                  <a:spcPct val="82000"/>
                </a:lnSpc>
                <a:spcBef>
                  <a:spcPts val="667"/>
                </a:spcBef>
                <a:tabLst/>
              </a:pPr>
              <a:r>
                <a:rPr sz="3000" kern="0" spc="-10" dirty="0">
                  <a:solidFill>
                    <a:srgbClr val="1080C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60W</a:t>
              </a:r>
              <a:endParaRPr sz="3000" dirty="0">
                <a:latin typeface="Arial"/>
                <a:ea typeface="Arial"/>
                <a:cs typeface="Arial"/>
              </a:endParaRPr>
            </a:p>
            <a:p>
              <a:pPr marL="4819015" algn="l" rtl="0" eaLnBrk="0">
                <a:lnSpc>
                  <a:spcPct val="80000"/>
                </a:lnSpc>
                <a:spcBef>
                  <a:spcPts val="897"/>
                </a:spcBef>
                <a:tabLst/>
              </a:pPr>
              <a:r>
                <a:rPr sz="3500" kern="0" spc="-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i</a:t>
              </a:r>
              <a:endParaRPr sz="35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9475" y="4025881"/>
            <a:ext cx="3105150" cy="200031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679475" y="8381973"/>
            <a:ext cx="2006574" cy="2197092"/>
            <a:chOff x="0" y="0"/>
            <a:chExt cx="2006574" cy="2197092"/>
          </a:xfrm>
        </p:grpSpPr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006574" cy="2197092"/>
            </a:xfrm>
            <a:prstGeom prst="rect">
              <a:avLst/>
            </a:prstGeom>
          </p:spPr>
        </p:pic>
        <p:sp>
          <p:nvSpPr>
            <p:cNvPr id="70" name="textbox 70"/>
            <p:cNvSpPr/>
            <p:nvPr/>
          </p:nvSpPr>
          <p:spPr>
            <a:xfrm>
              <a:off x="-12700" y="-12700"/>
              <a:ext cx="2032000" cy="2222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8900" algn="l" rtl="0" eaLnBrk="0">
                <a:lnSpc>
                  <a:spcPct val="72000"/>
                </a:lnSpc>
                <a:tabLst/>
              </a:pPr>
              <a:r>
                <a:rPr sz="1600" kern="0" spc="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</a:t>
              </a:r>
              <a:r>
                <a:rPr sz="1600" kern="0" spc="-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temperature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75564" algn="l" rtl="0" eaLnBrk="0">
                <a:lnSpc>
                  <a:spcPts val="2090"/>
                </a:lnSpc>
                <a:tabLst/>
              </a:pPr>
              <a:r>
                <a:rPr sz="1600" kern="0" spc="-10" dirty="0">
                  <a:solidFill>
                    <a:srgbClr val="80D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controls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88900" algn="l" rtl="0" eaLnBrk="0">
                <a:lnSpc>
                  <a:spcPct val="81000"/>
                </a:lnSpc>
                <a:spcBef>
                  <a:spcPts val="460"/>
                </a:spcBef>
                <a:tabLst/>
              </a:pPr>
              <a:r>
                <a:rPr sz="16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88264" algn="l" rtl="0" eaLnBrk="0">
                <a:lnSpc>
                  <a:spcPct val="81000"/>
                </a:lnSpc>
                <a:spcBef>
                  <a:spcPts val="395"/>
                </a:spcBef>
                <a:tabLst/>
              </a:pP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88900" algn="l" rtl="0" eaLnBrk="0">
                <a:lnSpc>
                  <a:spcPct val="82000"/>
                </a:lnSpc>
                <a:spcBef>
                  <a:spcPts val="157"/>
                </a:spcBef>
                <a:tabLst/>
              </a:pP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Setting</a:t>
              </a:r>
              <a:r>
                <a:rPr sz="1600" kern="0" spc="3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Opt</a:t>
              </a:r>
              <a:r>
                <a:rPr sz="16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ions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9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546100" algn="l" rtl="0" eaLnBrk="0">
                <a:lnSpc>
                  <a:spcPts val="2180"/>
                </a:lnSpc>
                <a:spcBef>
                  <a:spcPts val="4"/>
                </a:spcBef>
                <a:tabLst/>
              </a:pPr>
              <a:r>
                <a:rPr sz="1600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14</a:t>
              </a:r>
              <a:r>
                <a:rPr sz="1600" kern="0" spc="3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holes</a:t>
              </a:r>
              <a:endParaRPr sz="16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2" name="textbox 72"/>
          <p:cNvSpPr/>
          <p:nvPr/>
        </p:nvSpPr>
        <p:spPr>
          <a:xfrm>
            <a:off x="4984724" y="8498697"/>
            <a:ext cx="1778635" cy="1765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8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kern="0" spc="-3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r>
              <a:rPr sz="1600" kern="0" spc="18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3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231"/>
              </a:spcBef>
              <a:tabLst/>
            </a:pPr>
            <a:r>
              <a:rPr sz="1600" kern="0" spc="-2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Regulation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70"/>
              </a:lnSpc>
              <a:tabLst/>
            </a:pPr>
            <a:r>
              <a:rPr sz="15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10%</a:t>
            </a:r>
            <a:r>
              <a:rPr sz="15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5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100%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spcBef>
                <a:spcPts val="131"/>
              </a:spcBef>
              <a:tabLst/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spcBef>
                <a:spcPts val="1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26"/>
              </a:lnSpc>
              <a:spcBef>
                <a:spcPts val="2"/>
              </a:spcBef>
              <a:tabLst/>
            </a:pP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100%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4032224" y="2379110"/>
            <a:ext cx="2694939" cy="973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kern="0" spc="-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1600" kern="0" spc="37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Batch</a:t>
            </a:r>
            <a:r>
              <a:rPr sz="1600" kern="0" spc="27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spcBef>
                <a:spcPts val="252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</a:t>
            </a:r>
            <a:r>
              <a:rPr sz="16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Volumes,Suitable</a:t>
            </a:r>
            <a:r>
              <a:rPr sz="16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6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Batch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Various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Style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61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742975" y="2381250"/>
            <a:ext cx="2698750" cy="755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1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kern="0" spc="-1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1600" kern="0" spc="25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</a:t>
            </a:r>
            <a:r>
              <a:rPr sz="1600" kern="0" spc="-2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600" kern="0" spc="21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877"/>
              </a:spcBef>
              <a:tabLst/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Stable</a:t>
            </a:r>
            <a:r>
              <a:rPr sz="16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Output,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57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 Operati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98825" y="9296418"/>
            <a:ext cx="1371600" cy="1174682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2908274" y="8530634"/>
            <a:ext cx="1648460" cy="1125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180"/>
              </a:lnSpc>
              <a:tabLst/>
            </a:pPr>
            <a:r>
              <a:rPr sz="1600" kern="0" spc="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Time-contr</a:t>
            </a:r>
            <a:r>
              <a:rPr sz="1600" kern="0" spc="-1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ollable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3000"/>
              </a:lnSpc>
              <a:spcBef>
                <a:spcPts val="1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Always-on  mode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600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16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settings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742975" y="4178355"/>
            <a:ext cx="1208405" cy="1257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62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1600" kern="0" spc="-2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Super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65"/>
              </a:lnSpc>
              <a:tabLst/>
            </a:pPr>
            <a:r>
              <a:rPr sz="1600" kern="0" spc="-1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</a:t>
            </a:r>
            <a:r>
              <a:rPr sz="1600" kern="0" spc="-2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2000"/>
              </a:lnSpc>
              <a:spcBef>
                <a:spcPts val="35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80"/>
              </a:lnSpc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deformation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165375" y="3003573"/>
            <a:ext cx="1606524" cy="844573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2647975" y="1428496"/>
            <a:ext cx="1876425" cy="546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3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900" kern="0" spc="-2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900" kern="0" spc="30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kern="0" spc="-2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</a:t>
            </a:r>
            <a:r>
              <a:rPr sz="1900" kern="0" spc="-3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atures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424815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3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5448325" y="4024200"/>
            <a:ext cx="871219" cy="399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3000" kern="0" spc="-10" dirty="0">
                <a:solidFill>
                  <a:srgbClr val="50A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360L</a:t>
            </a:r>
            <a:endParaRPr sz="30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2343175" y="4985413"/>
            <a:ext cx="349884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1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70kg</a:t>
            </a:r>
            <a:endParaRPr sz="13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219100" y="1508114"/>
          <a:ext cx="7136765" cy="9582150"/>
        </p:xfrm>
        <a:graphic>
          <a:graphicData uri="http://schemas.openxmlformats.org/drawingml/2006/table">
            <a:tbl>
              <a:tblPr/>
              <a:tblGrid>
                <a:gridCol w="1165225"/>
                <a:gridCol w="1440814"/>
                <a:gridCol w="1524000"/>
                <a:gridCol w="1543050"/>
                <a:gridCol w="1463675"/>
              </a:tblGrid>
              <a:tr h="549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7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5915" algn="l" rtl="0" eaLnBrk="0">
                        <a:lnSpc>
                          <a:spcPts val="1920"/>
                        </a:lnSpc>
                        <a:tabLst/>
                      </a:pP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D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ts val="149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LC-LUC-45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100" algn="l" rtl="0" eaLnBrk="0">
                        <a:lnSpc>
                          <a:spcPts val="149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LC-LUC-60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084" algn="l" rtl="0" eaLnBrk="0">
                        <a:lnSpc>
                          <a:spcPts val="149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LC-LUC-96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149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LC-LUC-120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5915" indent="-241300" algn="l" rtl="0" eaLnBrk="0">
                        <a:lnSpc>
                          <a:spcPct val="10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Ultrasound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2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0665" algn="l" rtl="0" eaLnBrk="0">
                        <a:lnSpc>
                          <a:spcPct val="7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35915" algn="l" rtl="0" eaLnBrk="0">
                        <a:lnSpc>
                          <a:spcPts val="1999"/>
                        </a:lnSpc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641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indent="-444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641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40KHz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40KHz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40KHz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40KHz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Vibrating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6715" algn="l" rtl="0" eaLnBrk="0">
                        <a:lnSpc>
                          <a:spcPct val="82000"/>
                        </a:lnSpc>
                        <a:spcBef>
                          <a:spcPts val="201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9864" algn="l" rtl="0" eaLnBrk="0">
                        <a:lnSpc>
                          <a:spcPct val="90000"/>
                        </a:lnSpc>
                        <a:spcBef>
                          <a:spcPts val="16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quantity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0715" algn="l" rtl="0" eaLnBrk="0">
                        <a:lnSpc>
                          <a:spcPts val="149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40" dirty="0">
                          <a:solidFill>
                            <a:srgbClr val="8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800" algn="l" rtl="0" eaLnBrk="0">
                        <a:lnSpc>
                          <a:spcPts val="149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90F01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2150" algn="l" rtl="0" eaLnBrk="0">
                        <a:lnSpc>
                          <a:spcPts val="149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9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26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4684" algn="l" rtl="0" eaLnBrk="0">
                        <a:lnSpc>
                          <a:spcPts val="858"/>
                        </a:lnSpc>
                        <a:spcBef>
                          <a:spcPts val="211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8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pcs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684" algn="l" rtl="0" eaLnBrk="0">
                        <a:lnSpc>
                          <a:spcPts val="149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80E01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229" indent="-94614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15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261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70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68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471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tabLst/>
                      </a:pP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15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groove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6715" algn="l" rtl="0" eaLnBrk="0">
                        <a:lnSpc>
                          <a:spcPct val="83000"/>
                        </a:lnSpc>
                        <a:spcBef>
                          <a:spcPts val="116"/>
                        </a:spcBef>
                        <a:tabLst/>
                      </a:pP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9064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0715" indent="-419100" algn="l" rtl="0" eaLnBrk="0">
                        <a:lnSpc>
                          <a:spcPct val="11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500×300×300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165" indent="-418465" algn="l" rtl="0" eaLnBrk="0">
                        <a:lnSpc>
                          <a:spcPct val="11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500×400×300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2150" indent="-419100" algn="l" rtl="0" eaLnBrk="0">
                        <a:lnSpc>
                          <a:spcPct val="11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600×400×400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3415" indent="-418465" algn="l" rtl="0" eaLnBrk="0">
                        <a:lnSpc>
                          <a:spcPct val="11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600×500×400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146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9864" algn="l" rtl="0" eaLnBrk="0">
                        <a:lnSpc>
                          <a:spcPts val="1920"/>
                        </a:lnSpc>
                        <a:spcBef>
                          <a:spcPts val="320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duration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5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99614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1-60</a:t>
                      </a:r>
                      <a:r>
                        <a:rPr sz="15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r>
                        <a:rPr sz="15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1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36114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r>
                        <a:rPr sz="15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Normally</a:t>
                      </a:r>
                      <a:r>
                        <a:rPr sz="1500" kern="0" spc="4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</a:t>
                      </a:r>
                      <a:r>
                        <a:rPr sz="15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6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79" indent="2540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15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80" indent="-762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Cleaning</a:t>
                      </a:r>
                      <a:r>
                        <a:rPr sz="13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basket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215" algn="l" rtl="0" eaLnBrk="0">
                        <a:lnSpc>
                          <a:spcPts val="1482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RT-80℃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ts val="1482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RT-80℃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2284" algn="l" rtl="0" eaLnBrk="0">
                        <a:lnSpc>
                          <a:spcPts val="1482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RT-80℃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184" algn="l" rtl="0" eaLnBrk="0">
                        <a:lnSpc>
                          <a:spcPts val="1482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RT-80℃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4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154" algn="l" rtl="0" eaLnBrk="0">
                        <a:lnSpc>
                          <a:spcPts val="1496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460×260×250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43255" algn="l" rtl="0" eaLnBrk="0">
                        <a:lnSpc>
                          <a:spcPts val="1505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49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460×360×250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85800" algn="l" rtl="0" eaLnBrk="0">
                        <a:lnSpc>
                          <a:spcPts val="150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684" algn="l" rtl="0" eaLnBrk="0">
                        <a:lnSpc>
                          <a:spcPts val="149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560×360×350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2150" algn="l" rtl="0" eaLnBrk="0">
                        <a:lnSpc>
                          <a:spcPts val="1505"/>
                        </a:lnSpc>
                        <a:spcBef>
                          <a:spcPts val="154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50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ts val="1496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560×460×350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4050" algn="l" rtl="0" eaLnBrk="0">
                        <a:lnSpc>
                          <a:spcPts val="1505"/>
                        </a:lnSpc>
                        <a:spcBef>
                          <a:spcPts val="54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0665" indent="-222250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15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</a:t>
                      </a:r>
                      <a:r>
                        <a:rPr sz="15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ly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AC:220V/50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5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AC:220V/50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78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AC:220V/50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68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AC:220V/50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5915" algn="l" rtl="0" eaLnBrk="0">
                        <a:lnSpc>
                          <a:spcPts val="192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35915" algn="l" rtl="0" eaLnBrk="0">
                        <a:lnSpc>
                          <a:spcPct val="80000"/>
                        </a:lnSpc>
                        <a:spcBef>
                          <a:spcPts val="131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641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2750W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4300W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1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9600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50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68Kg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88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7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7630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254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760×530×580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79755" algn="l" rtl="0" eaLnBrk="0">
                        <a:lnSpc>
                          <a:spcPts val="1657"/>
                        </a:lnSpc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6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165" indent="-418465" algn="l" rtl="0" eaLnBrk="0">
                        <a:lnSpc>
                          <a:spcPct val="108000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760×580×550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60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748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870×580×720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2150" algn="l" rtl="0" eaLnBrk="0">
                        <a:lnSpc>
                          <a:spcPts val="1650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6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0" indent="-418465" algn="l" rtl="0" eaLnBrk="0">
                        <a:lnSpc>
                          <a:spcPct val="108000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870×680×670</a:t>
                      </a: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4" name="textbox 94"/>
          <p:cNvSpPr/>
          <p:nvPr/>
        </p:nvSpPr>
        <p:spPr>
          <a:xfrm>
            <a:off x="2425700" y="320445"/>
            <a:ext cx="2638425" cy="588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600" b="1" kern="0" spc="-4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Detailed pr</a:t>
            </a:r>
            <a:r>
              <a:rPr sz="1600" b="1" kern="0" spc="-5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oduct</a:t>
            </a:r>
            <a:r>
              <a:rPr sz="1600" b="1" kern="0" spc="7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666115" algn="l" rtl="0" eaLnBrk="0">
              <a:lnSpc>
                <a:spcPct val="81000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parameters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table 96"/>
          <p:cNvGraphicFramePr>
            <a:graphicFrameLocks noGrp="1"/>
          </p:cNvGraphicFramePr>
          <p:nvPr/>
        </p:nvGraphicFramePr>
        <p:xfrm>
          <a:off x="225425" y="574709"/>
          <a:ext cx="7149465" cy="9575165"/>
        </p:xfrm>
        <a:graphic>
          <a:graphicData uri="http://schemas.openxmlformats.org/drawingml/2006/table">
            <a:tbl>
              <a:tblPr/>
              <a:tblGrid>
                <a:gridCol w="752475"/>
                <a:gridCol w="418465"/>
                <a:gridCol w="1447800"/>
                <a:gridCol w="1524000"/>
                <a:gridCol w="1543050"/>
                <a:gridCol w="1463675"/>
              </a:tblGrid>
              <a:tr h="54864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D7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D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4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-140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084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-180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784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-270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-360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7112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indent="-228600" algn="l" rtl="0" eaLnBrk="0">
                        <a:lnSpc>
                          <a:spcPct val="10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Ultrasound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95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6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4250W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ct val="7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4965" algn="l" rtl="0" eaLnBrk="0">
                        <a:lnSpc>
                          <a:spcPts val="18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1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1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1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1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98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indent="-4445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3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3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6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3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3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Vibrating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5765" algn="l" rtl="0" eaLnBrk="0">
                        <a:lnSpc>
                          <a:spcPct val="86000"/>
                        </a:lnSpc>
                        <a:spcBef>
                          <a:spcPts val="213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161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50" algn="l" rtl="0" eaLnBrk="0">
                        <a:lnSpc>
                          <a:spcPts val="179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80D01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0" algn="l" rtl="0" eaLnBrk="0">
                        <a:lnSpc>
                          <a:spcPts val="179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8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50" algn="l" rtl="0" eaLnBrk="0">
                        <a:lnSpc>
                          <a:spcPct val="8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7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95300" algn="l" rtl="0" eaLnBrk="0">
                        <a:lnSpc>
                          <a:spcPct val="9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10" dirty="0">
                          <a:solidFill>
                            <a:srgbClr val="80E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634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-10" dirty="0">
                          <a:solidFill>
                            <a:srgbClr val="8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90550" algn="l" rtl="0" eaLnBrk="0">
                        <a:lnSpc>
                          <a:spcPts val="1020"/>
                        </a:lnSpc>
                        <a:spcBef>
                          <a:spcPts val="125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80D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92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indent="-952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14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140L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20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1480" algn="l" rtl="0" eaLnBrk="0">
                        <a:lnSpc>
                          <a:spcPts val="1345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0029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(Lgfobvel)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0530" algn="l" rtl="0" eaLnBrk="0">
                        <a:lnSpc>
                          <a:spcPts val="1352"/>
                        </a:lnSpc>
                        <a:tabLst/>
                      </a:pPr>
                      <a:r>
                        <a:rPr sz="1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700×500×400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4684" algn="l" rtl="0" eaLnBrk="0">
                        <a:lnSpc>
                          <a:spcPts val="1600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0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800×500×450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2784" algn="l" rtl="0" eaLnBrk="0">
                        <a:lnSpc>
                          <a:spcPts val="1549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600×400×400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04850" algn="l" rtl="0" eaLnBrk="0">
                        <a:lnSpc>
                          <a:spcPts val="1600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400" indent="-400050" algn="l" rtl="0" eaLnBrk="0">
                        <a:lnSpc>
                          <a:spcPct val="14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1000×600×6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98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1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051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3365" algn="l" rtl="0" eaLnBrk="0">
                        <a:lnSpc>
                          <a:spcPct val="95000"/>
                        </a:lnSpc>
                        <a:spcBef>
                          <a:spcPts val="170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duration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2050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1-60</a:t>
                      </a:r>
                      <a:r>
                        <a:rPr sz="14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minutes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88235" algn="l" rtl="0" eaLnBrk="0">
                        <a:lnSpc>
                          <a:spcPct val="81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adjustable/O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6065" algn="l" rtl="0" eaLnBrk="0">
                        <a:lnSpc>
                          <a:spcPts val="1795"/>
                        </a:lnSpc>
                        <a:spcBef>
                          <a:spcPts val="361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4965" algn="l" rtl="0" eaLnBrk="0">
                        <a:lnSpc>
                          <a:spcPts val="1037"/>
                        </a:lnSpc>
                        <a:spcBef>
                          <a:spcPts val="251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9584" algn="l" rtl="0" eaLnBrk="0">
                        <a:lnSpc>
                          <a:spcPts val="1285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-80℃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indent="412750" algn="l" rtl="0" eaLnBrk="0">
                        <a:lnSpc>
                          <a:spcPct val="118000"/>
                        </a:lnSpc>
                        <a:tabLst/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(perman</a:t>
                      </a:r>
                      <a:r>
                        <a:rPr sz="1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-80℃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ent</a:t>
                      </a:r>
                      <a:r>
                        <a:rPr sz="1400" kern="0" spc="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on)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3400" algn="l" rtl="0" eaLnBrk="0">
                        <a:lnSpc>
                          <a:spcPts val="1285"/>
                        </a:lnSpc>
                        <a:spcBef>
                          <a:spcPts val="149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-80℃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ts val="1285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-80℃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048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29" indent="-10795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Cleaning</a:t>
                      </a:r>
                      <a:r>
                        <a:rPr sz="13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basket</a:t>
                      </a: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129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2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660×460×350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4684" algn="l" rtl="0" eaLnBrk="0">
                        <a:lnSpc>
                          <a:spcPts val="1304"/>
                        </a:lnSpc>
                        <a:spcBef>
                          <a:spcPts val="203"/>
                        </a:spcBef>
                        <a:tabLst/>
                      </a:pPr>
                      <a:r>
                        <a:rPr sz="1000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1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ts val="1296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760×460×400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2784" algn="l" rtl="0" eaLnBrk="0">
                        <a:lnSpc>
                          <a:spcPts val="1304"/>
                        </a:lnSpc>
                        <a:spcBef>
                          <a:spcPts val="203"/>
                        </a:spcBef>
                        <a:tabLst/>
                      </a:pPr>
                      <a:r>
                        <a:rPr sz="1000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6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ts val="1296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860×590×400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04850" algn="l" rtl="0" eaLnBrk="0">
                        <a:lnSpc>
                          <a:spcPts val="1304"/>
                        </a:lnSpc>
                        <a:spcBef>
                          <a:spcPts val="203"/>
                        </a:spcBef>
                        <a:tabLst/>
                      </a:pPr>
                      <a:r>
                        <a:rPr sz="1000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1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1296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960×560×550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400" algn="l" rtl="0" eaLnBrk="0">
                        <a:lnSpc>
                          <a:spcPts val="1304"/>
                        </a:lnSpc>
                        <a:spcBef>
                          <a:spcPts val="153"/>
                        </a:spcBef>
                        <a:tabLst/>
                      </a:pPr>
                      <a:r>
                        <a:rPr sz="1000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ts val="99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10515" algn="l" rtl="0" eaLnBrk="0">
                        <a:lnSpc>
                          <a:spcPct val="9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6065" algn="l" rtl="0" eaLnBrk="0">
                        <a:lnSpc>
                          <a:spcPts val="1743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5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6534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8435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98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4965" algn="l" rtl="0" eaLnBrk="0">
                        <a:lnSpc>
                          <a:spcPct val="80000"/>
                        </a:lnSpc>
                        <a:spcBef>
                          <a:spcPts val="92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6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95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6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68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13250W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115Kg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0384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128Kg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160Kg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930" algn="l" rtl="0" eaLnBrk="0">
                        <a:lnSpc>
                          <a:spcPts val="129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4930" algn="l" rtl="0" eaLnBrk="0">
                        <a:lnSpc>
                          <a:spcPct val="100000"/>
                        </a:lnSpc>
                        <a:spcBef>
                          <a:spcPts val="267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1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25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970×680×67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86740" algn="l" rtl="0" eaLnBrk="0">
                        <a:lnSpc>
                          <a:spcPts val="1706"/>
                        </a:lnSpc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73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1070×680×7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2784" algn="l" rtl="0" eaLnBrk="0">
                        <a:lnSpc>
                          <a:spcPts val="1500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938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1170×780×7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04850" algn="l" rtl="0" eaLnBrk="0">
                        <a:lnSpc>
                          <a:spcPts val="1500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400" indent="-400050" algn="l" rtl="0" eaLnBrk="0">
                        <a:lnSpc>
                          <a:spcPct val="12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1270×780×8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8" name="textbox 98"/>
          <p:cNvSpPr/>
          <p:nvPr/>
        </p:nvSpPr>
        <p:spPr>
          <a:xfrm>
            <a:off x="2387600" y="10473028"/>
            <a:ext cx="4817745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*Dimensions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manually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slight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errors;please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refer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actual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3350" y="10268001"/>
            <a:ext cx="7334250" cy="126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9650" y="5461000"/>
            <a:ext cx="2736850" cy="2051050"/>
          </a:xfrm>
          <a:prstGeom prst="rect">
            <a:avLst/>
          </a:prstGeom>
        </p:spPr>
      </p:pic>
      <p:graphicFrame>
        <p:nvGraphicFramePr>
          <p:cNvPr id="106" name="table 106"/>
          <p:cNvGraphicFramePr>
            <a:graphicFrameLocks noGrp="1"/>
          </p:cNvGraphicFramePr>
          <p:nvPr/>
        </p:nvGraphicFramePr>
        <p:xfrm>
          <a:off x="1470025" y="4943475"/>
          <a:ext cx="1923415" cy="2057400"/>
        </p:xfrm>
        <a:graphic>
          <a:graphicData uri="http://schemas.openxmlformats.org/drawingml/2006/table">
            <a:tbl>
              <a:tblPr/>
              <a:tblGrid>
                <a:gridCol w="805180"/>
                <a:gridCol w="111823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  45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9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19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10" baseline="-147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300" kern="0" spc="-10" baseline="92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500×300×300mm</a:t>
                      </a:r>
                      <a:endParaRPr sz="1300" baseline="92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:220V/50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2750W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4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289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58825" algn="l" rtl="0" eaLnBrk="0">
                        <a:lnSpc>
                          <a:spcPts val="972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760×530×5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1479550" y="3905250"/>
            <a:ext cx="1905000" cy="381000"/>
            <a:chOff x="0" y="0"/>
            <a:chExt cx="1905000" cy="381000"/>
          </a:xfrm>
        </p:grpSpPr>
        <p:pic>
          <p:nvPicPr>
            <p:cNvPr id="108" name="picture 10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381000"/>
            </a:xfrm>
            <a:prstGeom prst="rect">
              <a:avLst/>
            </a:prstGeom>
          </p:spPr>
        </p:pic>
        <p:sp>
          <p:nvSpPr>
            <p:cNvPr id="110" name="textbox 110"/>
            <p:cNvSpPr/>
            <p:nvPr/>
          </p:nvSpPr>
          <p:spPr>
            <a:xfrm>
              <a:off x="-12700" y="-12700"/>
              <a:ext cx="1930400" cy="4648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6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92100" algn="l" rtl="0" eaLnBrk="0">
                <a:lnSpc>
                  <a:spcPct val="83000"/>
                </a:lnSpc>
                <a:tabLst/>
              </a:pP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LUC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-45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2" name="textbox 112"/>
          <p:cNvSpPr/>
          <p:nvPr/>
        </p:nvSpPr>
        <p:spPr>
          <a:xfrm>
            <a:off x="1555750" y="4431563"/>
            <a:ext cx="165100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Capacity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Ultrasonic C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leaner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1485900" y="5558770"/>
            <a:ext cx="56895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1485900" y="6864045"/>
            <a:ext cx="542290" cy="149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72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(L×VV×n)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9650" y="5461000"/>
            <a:ext cx="2736850" cy="2051050"/>
          </a:xfrm>
          <a:prstGeom prst="rect">
            <a:avLst/>
          </a:prstGeom>
        </p:spPr>
      </p:pic>
      <p:graphicFrame>
        <p:nvGraphicFramePr>
          <p:cNvPr id="122" name="table 122"/>
          <p:cNvGraphicFramePr>
            <a:graphicFrameLocks noGrp="1"/>
          </p:cNvGraphicFramePr>
          <p:nvPr/>
        </p:nvGraphicFramePr>
        <p:xfrm>
          <a:off x="1470025" y="4943475"/>
          <a:ext cx="1923415" cy="2057400"/>
        </p:xfrm>
        <a:graphic>
          <a:graphicData uri="http://schemas.openxmlformats.org/drawingml/2006/table">
            <a:tbl>
              <a:tblPr/>
              <a:tblGrid>
                <a:gridCol w="805180"/>
                <a:gridCol w="111823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9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19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10" baseline="-147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300" kern="0" spc="-10" baseline="92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500×400×300mm</a:t>
                      </a:r>
                      <a:endParaRPr sz="1300" baseline="92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:220V/50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6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42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289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58825" algn="l" rtl="0" eaLnBrk="0">
                        <a:lnSpc>
                          <a:spcPts val="972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760×580×5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1479550" y="3905250"/>
            <a:ext cx="1905000" cy="381000"/>
            <a:chOff x="0" y="0"/>
            <a:chExt cx="1905000" cy="381000"/>
          </a:xfrm>
        </p:grpSpPr>
        <p:pic>
          <p:nvPicPr>
            <p:cNvPr id="124" name="picture 1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381000"/>
            </a:xfrm>
            <a:prstGeom prst="rect">
              <a:avLst/>
            </a:prstGeom>
          </p:spPr>
        </p:pic>
        <p:sp>
          <p:nvSpPr>
            <p:cNvPr id="126" name="textbox 126"/>
            <p:cNvSpPr/>
            <p:nvPr/>
          </p:nvSpPr>
          <p:spPr>
            <a:xfrm>
              <a:off x="-12700" y="-12700"/>
              <a:ext cx="1930400" cy="4648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6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92100" algn="l" rtl="0" eaLnBrk="0">
                <a:lnSpc>
                  <a:spcPct val="83000"/>
                </a:lnSpc>
                <a:tabLst/>
              </a:pP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LUC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-60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8" name="textbox 128"/>
          <p:cNvSpPr/>
          <p:nvPr/>
        </p:nvSpPr>
        <p:spPr>
          <a:xfrm>
            <a:off x="1555750" y="4431563"/>
            <a:ext cx="1662429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Capacity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onic Cleaner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479550" y="5558770"/>
            <a:ext cx="56895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1479550" y="6864045"/>
            <a:ext cx="542290" cy="149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72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(L×VV×n)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9650" y="5454650"/>
            <a:ext cx="2736850" cy="2057400"/>
          </a:xfrm>
          <a:prstGeom prst="rect">
            <a:avLst/>
          </a:prstGeom>
        </p:spPr>
      </p:pic>
      <p:graphicFrame>
        <p:nvGraphicFramePr>
          <p:cNvPr id="138" name="table 138"/>
          <p:cNvGraphicFramePr>
            <a:graphicFrameLocks noGrp="1"/>
          </p:cNvGraphicFramePr>
          <p:nvPr/>
        </p:nvGraphicFramePr>
        <p:xfrm>
          <a:off x="1470025" y="4943475"/>
          <a:ext cx="1923415" cy="2057400"/>
        </p:xfrm>
        <a:graphic>
          <a:graphicData uri="http://schemas.openxmlformats.org/drawingml/2006/table">
            <a:tbl>
              <a:tblPr/>
              <a:tblGrid>
                <a:gridCol w="805180"/>
                <a:gridCol w="111823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  9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9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19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10" baseline="-147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300" kern="0" spc="-10" baseline="92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600×400×400mm</a:t>
                      </a:r>
                      <a:endParaRPr sz="1300" baseline="92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:220V/50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6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4300W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42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289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68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58825" algn="l" rtl="0" eaLnBrk="0">
                        <a:lnSpc>
                          <a:spcPts val="972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870×580×72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1479550" y="3905250"/>
            <a:ext cx="1905000" cy="381000"/>
            <a:chOff x="0" y="0"/>
            <a:chExt cx="1905000" cy="381000"/>
          </a:xfrm>
        </p:grpSpPr>
        <p:pic>
          <p:nvPicPr>
            <p:cNvPr id="140" name="picture 1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381000"/>
            </a:xfrm>
            <a:prstGeom prst="rect">
              <a:avLst/>
            </a:prstGeom>
          </p:spPr>
        </p:pic>
        <p:sp>
          <p:nvSpPr>
            <p:cNvPr id="142" name="textbox 142"/>
            <p:cNvSpPr/>
            <p:nvPr/>
          </p:nvSpPr>
          <p:spPr>
            <a:xfrm>
              <a:off x="-12700" y="-12700"/>
              <a:ext cx="1930400" cy="464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05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85750" algn="l" rtl="0" eaLnBrk="0">
                <a:lnSpc>
                  <a:spcPct val="83000"/>
                </a:lnSpc>
                <a:tabLst/>
              </a:pP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LUC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-96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4" name="textbox 144"/>
          <p:cNvSpPr/>
          <p:nvPr/>
        </p:nvSpPr>
        <p:spPr>
          <a:xfrm>
            <a:off x="1555750" y="4431563"/>
            <a:ext cx="165100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Capacity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Ultrasonic C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leaner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1479550" y="5558770"/>
            <a:ext cx="56895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1479550" y="6864045"/>
            <a:ext cx="542290" cy="149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72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(L×VV×n)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9650" y="5461000"/>
            <a:ext cx="2736850" cy="2051050"/>
          </a:xfrm>
          <a:prstGeom prst="rect">
            <a:avLst/>
          </a:prstGeom>
        </p:spPr>
      </p:pic>
      <p:graphicFrame>
        <p:nvGraphicFramePr>
          <p:cNvPr id="154" name="table 154"/>
          <p:cNvGraphicFramePr>
            <a:graphicFrameLocks noGrp="1"/>
          </p:cNvGraphicFramePr>
          <p:nvPr/>
        </p:nvGraphicFramePr>
        <p:xfrm>
          <a:off x="1470025" y="4943475"/>
          <a:ext cx="1923415" cy="2057400"/>
        </p:xfrm>
        <a:graphic>
          <a:graphicData uri="http://schemas.openxmlformats.org/drawingml/2006/table">
            <a:tbl>
              <a:tblPr/>
              <a:tblGrid>
                <a:gridCol w="805180"/>
                <a:gridCol w="111823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9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19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10" baseline="-147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300" kern="0" spc="-10" baseline="92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600×500×400mm</a:t>
                      </a:r>
                      <a:endParaRPr sz="1300" baseline="92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19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baseline="228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228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300" kern="0" spc="0" baseline="-12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AC:</a:t>
                      </a:r>
                      <a:r>
                        <a:rPr sz="1300" kern="0" spc="-10" baseline="-12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220V/50HZ</a:t>
                      </a:r>
                      <a:endParaRPr sz="1300" baseline="-12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ts val="619"/>
                        </a:lnSpc>
                        <a:spcBef>
                          <a:spcPts val="117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4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289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indent="723900" algn="l" rtl="0" eaLnBrk="0">
                        <a:lnSpc>
                          <a:spcPct val="71000"/>
                        </a:lnSpc>
                        <a:spcBef>
                          <a:spcPts val="18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870×680×67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(L×VV×n)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1479550" y="3905250"/>
            <a:ext cx="1905000" cy="381000"/>
            <a:chOff x="0" y="0"/>
            <a:chExt cx="1905000" cy="381000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381000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1930400" cy="4648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6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09550" algn="l" rtl="0" eaLnBrk="0">
                <a:lnSpc>
                  <a:spcPct val="83000"/>
                </a:lnSpc>
                <a:tabLst/>
              </a:pP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LUC</a:t>
              </a:r>
              <a:r>
                <a:rPr sz="2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-120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60" name="textbox 160"/>
          <p:cNvSpPr/>
          <p:nvPr/>
        </p:nvSpPr>
        <p:spPr>
          <a:xfrm>
            <a:off x="1555750" y="4431563"/>
            <a:ext cx="165100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Capacity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Ultrasonic C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leaner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1485900" y="5558770"/>
            <a:ext cx="56895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9650" y="5461000"/>
            <a:ext cx="2736850" cy="2051050"/>
          </a:xfrm>
          <a:prstGeom prst="rect">
            <a:avLst/>
          </a:prstGeom>
        </p:spPr>
      </p:pic>
      <p:graphicFrame>
        <p:nvGraphicFramePr>
          <p:cNvPr id="168" name="table 168"/>
          <p:cNvGraphicFramePr>
            <a:graphicFrameLocks noGrp="1"/>
          </p:cNvGraphicFramePr>
          <p:nvPr/>
        </p:nvGraphicFramePr>
        <p:xfrm>
          <a:off x="1470025" y="4943475"/>
          <a:ext cx="1924050" cy="2057400"/>
        </p:xfrm>
        <a:graphic>
          <a:graphicData uri="http://schemas.openxmlformats.org/drawingml/2006/table">
            <a:tbl>
              <a:tblPr/>
              <a:tblGrid>
                <a:gridCol w="750569"/>
                <a:gridCol w="55245"/>
                <a:gridCol w="1118235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22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19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10" baseline="-147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300" kern="0" spc="-10" baseline="92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700×500×400mm</a:t>
                      </a:r>
                      <a:endParaRPr sz="1300" baseline="92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4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118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(L×VV×n)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" algn="l" rtl="0" eaLnBrk="0">
                        <a:lnSpc>
                          <a:spcPts val="104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970×680×67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4"/>
          <p:cNvGrpSpPr/>
          <p:nvPr/>
        </p:nvGrpSpPr>
        <p:grpSpPr>
          <a:xfrm rot="21600000">
            <a:off x="1479550" y="3905250"/>
            <a:ext cx="1905000" cy="381000"/>
            <a:chOff x="0" y="0"/>
            <a:chExt cx="1905000" cy="381000"/>
          </a:xfrm>
        </p:grpSpPr>
        <p:pic>
          <p:nvPicPr>
            <p:cNvPr id="170" name="picture 1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381000"/>
            </a:xfrm>
            <a:prstGeom prst="rect">
              <a:avLst/>
            </a:prstGeom>
          </p:spPr>
        </p:pic>
        <p:sp>
          <p:nvSpPr>
            <p:cNvPr id="172" name="textbox 172"/>
            <p:cNvSpPr/>
            <p:nvPr/>
          </p:nvSpPr>
          <p:spPr>
            <a:xfrm>
              <a:off x="-12700" y="-12700"/>
              <a:ext cx="1930400" cy="4648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86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09550" algn="l" rtl="0" eaLnBrk="0">
                <a:lnSpc>
                  <a:spcPct val="81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LC-LUC-140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74" name="textbox 174"/>
          <p:cNvSpPr/>
          <p:nvPr/>
        </p:nvSpPr>
        <p:spPr>
          <a:xfrm>
            <a:off x="1555750" y="4431563"/>
            <a:ext cx="164465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Capacity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nic Cleaner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1479550" y="5558770"/>
            <a:ext cx="56895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9650" y="5461000"/>
            <a:ext cx="2736850" cy="2051050"/>
          </a:xfrm>
          <a:prstGeom prst="rect">
            <a:avLst/>
          </a:prstGeom>
        </p:spPr>
      </p:pic>
      <p:graphicFrame>
        <p:nvGraphicFramePr>
          <p:cNvPr id="182" name="table 182"/>
          <p:cNvGraphicFramePr>
            <a:graphicFrameLocks noGrp="1"/>
          </p:cNvGraphicFramePr>
          <p:nvPr/>
        </p:nvGraphicFramePr>
        <p:xfrm>
          <a:off x="1470025" y="4943475"/>
          <a:ext cx="1923415" cy="2057400"/>
        </p:xfrm>
        <a:graphic>
          <a:graphicData uri="http://schemas.openxmlformats.org/drawingml/2006/table">
            <a:tbl>
              <a:tblPr/>
              <a:tblGrid>
                <a:gridCol w="805180"/>
                <a:gridCol w="111823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9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19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10" baseline="-147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300" kern="0" spc="-10" baseline="92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800×500×450mm</a:t>
                      </a:r>
                      <a:endParaRPr sz="1300" baseline="92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7075" algn="l" rtl="0" eaLnBrk="0">
                        <a:lnSpc>
                          <a:spcPts val="972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1070×680×730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1479550" y="3905250"/>
            <a:ext cx="1905000" cy="381000"/>
            <a:chOff x="0" y="0"/>
            <a:chExt cx="1905000" cy="381000"/>
          </a:xfrm>
        </p:grpSpPr>
        <p:pic>
          <p:nvPicPr>
            <p:cNvPr id="184" name="picture 1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381000"/>
            </a:xfrm>
            <a:prstGeom prst="rect">
              <a:avLst/>
            </a:prstGeom>
          </p:spPr>
        </p:pic>
        <p:sp>
          <p:nvSpPr>
            <p:cNvPr id="186" name="textbox 186"/>
            <p:cNvSpPr/>
            <p:nvPr/>
          </p:nvSpPr>
          <p:spPr>
            <a:xfrm>
              <a:off x="-12700" y="-12700"/>
              <a:ext cx="1930400" cy="464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05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03200" algn="l" rtl="0" eaLnBrk="0">
                <a:lnSpc>
                  <a:spcPct val="82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LC-LUC-180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8" name="textbox 188"/>
          <p:cNvSpPr/>
          <p:nvPr/>
        </p:nvSpPr>
        <p:spPr>
          <a:xfrm>
            <a:off x="1555750" y="4431563"/>
            <a:ext cx="165100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Capacity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Ultrasonic C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leaner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1485900" y="5558770"/>
            <a:ext cx="56895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1485900" y="6864045"/>
            <a:ext cx="542290" cy="149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72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(L×VV×n)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1485900" y="6541299"/>
            <a:ext cx="335915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Weight: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graphicFrame>
        <p:nvGraphicFramePr>
          <p:cNvPr id="198" name="table 198"/>
          <p:cNvGraphicFramePr>
            <a:graphicFrameLocks noGrp="1"/>
          </p:cNvGraphicFramePr>
          <p:nvPr/>
        </p:nvGraphicFramePr>
        <p:xfrm>
          <a:off x="1470025" y="4943475"/>
          <a:ext cx="1924050" cy="2057400"/>
        </p:xfrm>
        <a:graphic>
          <a:graphicData uri="http://schemas.openxmlformats.org/drawingml/2006/table">
            <a:tbl>
              <a:tblPr/>
              <a:tblGrid>
                <a:gridCol w="718184"/>
                <a:gridCol w="90805"/>
                <a:gridCol w="111506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ct val="80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684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87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size:900×600×500mm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109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baseline="1953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1953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200" kern="0" spc="0" baseline="-21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200" kern="0" spc="10" baseline="-21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1200" kern="0" spc="0" baseline="-21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200" baseline="-2164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ts val="575"/>
                        </a:lnSpc>
                        <a:spcBef>
                          <a:spcPts val="11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53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128Kg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11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(L×VV×n)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4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1170×780×780mm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0" name="table 200"/>
          <p:cNvGraphicFramePr>
            <a:graphicFrameLocks noGrp="1"/>
          </p:cNvGraphicFramePr>
          <p:nvPr/>
        </p:nvGraphicFramePr>
        <p:xfrm>
          <a:off x="1476375" y="3908425"/>
          <a:ext cx="1924050" cy="768350"/>
        </p:xfrm>
        <a:graphic>
          <a:graphicData uri="http://schemas.openxmlformats.org/drawingml/2006/table">
            <a:tbl>
              <a:tblPr/>
              <a:tblGrid>
                <a:gridCol w="225425"/>
                <a:gridCol w="1698625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09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LC-LUC-270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Large Capacity Ultrasonic Cle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3143250"/>
            <a:ext cx="5080000" cy="5080000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9650" y="5467350"/>
            <a:ext cx="2736850" cy="2044700"/>
          </a:xfrm>
          <a:prstGeom prst="rect">
            <a:avLst/>
          </a:prstGeom>
        </p:spPr>
      </p:pic>
      <p:graphicFrame>
        <p:nvGraphicFramePr>
          <p:cNvPr id="206" name="table 206"/>
          <p:cNvGraphicFramePr>
            <a:graphicFrameLocks noGrp="1"/>
          </p:cNvGraphicFramePr>
          <p:nvPr/>
        </p:nvGraphicFramePr>
        <p:xfrm>
          <a:off x="1470025" y="4943475"/>
          <a:ext cx="1923415" cy="2057400"/>
        </p:xfrm>
        <a:graphic>
          <a:graphicData uri="http://schemas.openxmlformats.org/drawingml/2006/table">
            <a:tbl>
              <a:tblPr/>
              <a:tblGrid>
                <a:gridCol w="805180"/>
                <a:gridCol w="111823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Ultrasonic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9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19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10" baseline="-1487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300" kern="0" spc="-10" baseline="916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1000×600×600mm</a:t>
                      </a:r>
                      <a:endParaRPr sz="1300" baseline="916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:380V/50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 13250W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42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384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indent="704850" algn="l" rtl="0" eaLnBrk="0">
                        <a:lnSpc>
                          <a:spcPct val="71000"/>
                        </a:lnSpc>
                        <a:spcBef>
                          <a:spcPts val="18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1270×780×880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(L×VV×n)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8" name="group 18"/>
          <p:cNvGrpSpPr/>
          <p:nvPr/>
        </p:nvGrpSpPr>
        <p:grpSpPr>
          <a:xfrm rot="21600000">
            <a:off x="1479550" y="3905250"/>
            <a:ext cx="1911350" cy="381000"/>
            <a:chOff x="0" y="0"/>
            <a:chExt cx="1911350" cy="381000"/>
          </a:xfrm>
        </p:grpSpPr>
        <p:pic>
          <p:nvPicPr>
            <p:cNvPr id="208" name="picture 20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210" name="textbox 210"/>
            <p:cNvSpPr/>
            <p:nvPr/>
          </p:nvSpPr>
          <p:spPr>
            <a:xfrm>
              <a:off x="-12700" y="-12700"/>
              <a:ext cx="1936750" cy="4648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86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09550" algn="l" rtl="0" eaLnBrk="0">
                <a:lnSpc>
                  <a:spcPct val="81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LC-LUC-360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12" name="textbox 212"/>
          <p:cNvSpPr/>
          <p:nvPr/>
        </p:nvSpPr>
        <p:spPr>
          <a:xfrm>
            <a:off x="1555750" y="4431563"/>
            <a:ext cx="164465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Capacity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nic Cleaner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1479550" y="5558770"/>
            <a:ext cx="56895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2025-09-20T15:31:08Z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2025-09-20T15:31:12</vt:filetime>
  </property>
  <property fmtid="{D5CDD505-2E9C-101B-9397-08002B2CF9AE}" pid="4" name="UsrData">
    <vt:lpwstr>68ce583afa5fb9001f9bb8f1wl</vt:lpwstr>
  </property>
</Properties>
</file>