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5080000" cy="6350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4" Type="http://schemas.openxmlformats.org/officeDocument/2006/relationships/viewProps" Target="viewProps.xml"/><Relationship Id="rId23" Type="http://schemas.openxmlformats.org/officeDocument/2006/relationships/tableStyles" Target="tableStyles.xml"/><Relationship Id="rId22" Type="http://schemas.openxmlformats.org/officeDocument/2006/relationships/presProps" Target="presProps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jpeg"/><Relationship Id="rId8" Type="http://schemas.openxmlformats.org/officeDocument/2006/relationships/image" Target="../media/image10.jpeg"/><Relationship Id="rId7" Type="http://schemas.openxmlformats.org/officeDocument/2006/relationships/image" Target="../media/image9.jpeg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0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2" Type="http://schemas.openxmlformats.org/officeDocument/2006/relationships/image" Target="../media/image23.png"/><Relationship Id="rId11" Type="http://schemas.openxmlformats.org/officeDocument/2006/relationships/image" Target="../media/image22.png"/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8.jpeg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55.jpeg"/><Relationship Id="rId4" Type="http://schemas.openxmlformats.org/officeDocument/2006/relationships/image" Target="../media/image54.png"/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8.jpeg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61.jpeg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64.jpeg"/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67.jpeg"/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image" Target="../media/image71.jpeg"/><Relationship Id="rId4" Type="http://schemas.openxmlformats.org/officeDocument/2006/relationships/image" Target="../media/image70.png"/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74.jpeg"/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77.jpeg"/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3550" y="2266950"/>
            <a:ext cx="3568684" cy="34036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92115" y="3562350"/>
            <a:ext cx="4477384" cy="2117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828415" algn="l" rtl="0" eaLnBrk="0">
              <a:lnSpc>
                <a:spcPct val="73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endParaRPr sz="8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housin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1410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indicato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9"/>
              </a:lnSpc>
              <a:spcBef>
                <a:spcPts val="20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700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…</a:t>
            </a:r>
            <a:r>
              <a:rPr sz="700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…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313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99"/>
              </a:lnSpc>
              <a:spcBef>
                <a:spcPts val="217"/>
              </a:spcBef>
              <a:tabLst/>
            </a:pPr>
            <a:r>
              <a:rPr sz="1200" kern="0" spc="0" baseline="2154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1200" kern="0" spc="10" baseline="2154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...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                               </a:t>
            </a:r>
            <a:r>
              <a:rPr sz="1200" kern="0" spc="0" baseline="417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700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baseline="417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Settings</a:t>
            </a:r>
            <a:endParaRPr sz="1200" baseline="4179" dirty="0">
              <a:latin typeface="Arial"/>
              <a:ea typeface="Arial"/>
              <a:cs typeface="Arial"/>
            </a:endParaRPr>
          </a:p>
          <a:p>
            <a:pPr marL="1694814" algn="l" rtl="0" eaLnBrk="0">
              <a:lnSpc>
                <a:spcPts val="1348"/>
              </a:lnSpc>
              <a:spcBef>
                <a:spcPts val="1038"/>
              </a:spcBef>
              <a:tabLst/>
            </a:pPr>
            <a:r>
              <a:rPr sz="1600" b="1" i="1" kern="0" spc="20" baseline="9032" dirty="0">
                <a:solidFill>
                  <a:srgbClr val="407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</a:t>
            </a:r>
            <a:r>
              <a:rPr sz="1200" b="1" kern="0" spc="20" baseline="-14000" dirty="0">
                <a:solidFill>
                  <a:srgbClr val="406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hn</a:t>
            </a:r>
            <a:endParaRPr sz="1200" baseline="-14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746500" algn="l" rtl="0" eaLnBrk="0">
              <a:lnSpc>
                <a:spcPct val="81000"/>
              </a:lnSpc>
              <a:spcBef>
                <a:spcPts val="250"/>
              </a:spcBef>
              <a:tabLst/>
            </a:pPr>
            <a:r>
              <a:rPr sz="800" kern="0" spc="-20" dirty="0">
                <a:solidFill>
                  <a:srgbClr val="8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--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Rubber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Feet</a:t>
            </a:r>
            <a:endParaRPr sz="800" dirty="0">
              <a:latin typeface="Arial"/>
              <a:ea typeface="Arial"/>
              <a:cs typeface="Arial"/>
            </a:endParaRPr>
          </a:p>
          <a:p>
            <a:pPr marL="2108200" algn="l" rtl="0" eaLnBrk="0">
              <a:lnSpc>
                <a:spcPct val="80000"/>
              </a:lnSpc>
              <a:spcBef>
                <a:spcPts val="932"/>
              </a:spcBef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Ultrasonic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108200" algn="l" rtl="0" eaLnBrk="0">
              <a:lnSpc>
                <a:spcPct val="80000"/>
              </a:lnSpc>
              <a:spcBef>
                <a:spcPts val="2"/>
              </a:spcBef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indicator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361934" y="1169314"/>
            <a:ext cx="3996054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2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Economical/Mecha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nical/Digital model,stainless steel body,sink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412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one-time stamping f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orming;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342884" y="610819"/>
            <a:ext cx="4341495" cy="265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24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3000" b="1" kern="0" spc="-80" baseline="-34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9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000" b="1" kern="0" spc="-80" baseline="-34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r>
              <a:rPr sz="1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1200" kern="0" spc="0" baseline="6076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200" kern="0" spc="0" baseline="6076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1200" baseline="60769" dirty="0">
              <a:latin typeface="Arial"/>
              <a:ea typeface="Arial"/>
              <a:cs typeface="Arial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1689100" y="2247900"/>
            <a:ext cx="2235835" cy="363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4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handle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</a:t>
            </a:r>
            <a:r>
              <a:rPr sz="800" b="1" kern="0" spc="-2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Sound</a:t>
            </a:r>
            <a:endParaRPr sz="8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9000"/>
              </a:lnSpc>
              <a:spcBef>
                <a:spcPts val="112"/>
              </a:spcBef>
              <a:tabLst/>
            </a:pPr>
            <a:r>
              <a:rPr sz="700" b="1" kern="0" spc="-10" dirty="0">
                <a:solidFill>
                  <a:srgbClr val="5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insulation cover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520715" y="2426919"/>
            <a:ext cx="774700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5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700" b="1" kern="0" spc="-10" dirty="0">
                <a:solidFill>
                  <a:srgbClr val="C0C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Mechanical model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76265" y="1073150"/>
            <a:ext cx="4203667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0"/>
            <a:ext cx="4762500" cy="635000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1212850" y="904265"/>
            <a:ext cx="2624454" cy="1296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9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13715" algn="l" rtl="0" eaLnBrk="0">
              <a:lnSpc>
                <a:spcPct val="85000"/>
              </a:lnSpc>
              <a:tabLst/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 steel</a:t>
            </a:r>
            <a:r>
              <a:rPr sz="13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endParaRPr sz="13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ct val="85000"/>
              </a:lnSpc>
              <a:spcBef>
                <a:spcPts val="1274"/>
              </a:spcBef>
              <a:tabLst/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Sink formed</a:t>
            </a:r>
            <a:r>
              <a:rPr sz="13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 o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 stamping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15900" algn="l" rtl="0" eaLnBrk="0">
              <a:lnSpc>
                <a:spcPts val="1226"/>
              </a:lnSpc>
              <a:spcBef>
                <a:spcPts val="277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    welding,leak-proof,corrosion-resistant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spcBef>
                <a:spcPts val="1"/>
              </a:spcBef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Washing basket made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304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0"/>
            <a:ext cx="4762500" cy="63500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1212850" y="2157526"/>
            <a:ext cx="882650" cy="632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3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2000"/>
              </a:lnSpc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4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4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plug</a:t>
            </a:r>
            <a:r>
              <a:rPr sz="4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urce</a:t>
            </a:r>
            <a:r>
              <a:rPr sz="4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filling</a:t>
            </a:r>
            <a:r>
              <a:rPr sz="4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4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emptyi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r>
              <a:rPr sz="4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tankl</a:t>
            </a: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13"/>
              </a:lnSpc>
              <a:spcBef>
                <a:spcPts val="475"/>
              </a:spcBef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4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</a:t>
            </a:r>
            <a:r>
              <a:rPr sz="4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without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endParaRPr sz="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9000"/>
              </a:lnSpc>
              <a:spcBef>
                <a:spcPts val="6"/>
              </a:spcBef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Please</a:t>
            </a:r>
            <a:r>
              <a:rPr sz="4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the</a:t>
            </a:r>
            <a:r>
              <a:rPr sz="4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wait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normal</a:t>
            </a:r>
            <a:r>
              <a:rPr sz="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before drainag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62215" y="3905250"/>
            <a:ext cx="673084" cy="2667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31884" y="3892550"/>
            <a:ext cx="654081" cy="266700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2197115" y="4256773"/>
            <a:ext cx="425450" cy="371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2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8915" algn="l" rtl="0" eaLnBrk="0">
              <a:lnSpc>
                <a:spcPct val="88000"/>
              </a:lnSpc>
              <a:tabLst/>
            </a:pPr>
            <a:r>
              <a:rPr sz="4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Minute</a:t>
            </a:r>
            <a:endParaRPr sz="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6"/>
              </a:spcBef>
              <a:tabLst/>
            </a:pPr>
            <a:r>
              <a:rPr sz="4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Time.</a:t>
            </a:r>
            <a:r>
              <a:rPr sz="4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394124" y="4375150"/>
            <a:ext cx="209550" cy="228600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47815" y="4673600"/>
            <a:ext cx="241268" cy="24765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2565400" y="4677016"/>
            <a:ext cx="226695" cy="781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57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400" kern="0" spc="20" dirty="0">
                <a:solidFill>
                  <a:srgbClr val="7878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ON/OFF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584434" y="4711700"/>
            <a:ext cx="234981" cy="234950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787650" y="4381500"/>
            <a:ext cx="209550" cy="228600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644650" y="4368800"/>
            <a:ext cx="209550" cy="222250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276365" y="4368800"/>
            <a:ext cx="196834" cy="222250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1212849" y="2418505"/>
            <a:ext cx="396875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13"/>
              </a:lnSpc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nor supervi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sed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2724134" y="4243387"/>
            <a:ext cx="217170" cy="800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4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</a:t>
            </a:r>
            <a:endParaRPr sz="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20800" y="2876550"/>
            <a:ext cx="3460750" cy="2597150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6850" y="1428750"/>
            <a:ext cx="1524000" cy="393700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384550" y="1333500"/>
            <a:ext cx="1492250" cy="565150"/>
          </a:xfrm>
          <a:prstGeom prst="rect">
            <a:avLst/>
          </a:prstGeom>
        </p:spPr>
      </p:pic>
      <p:graphicFrame>
        <p:nvGraphicFramePr>
          <p:cNvPr id="54" name="table 54"/>
          <p:cNvGraphicFramePr>
            <a:graphicFrameLocks noGrp="1"/>
          </p:cNvGraphicFramePr>
          <p:nvPr/>
        </p:nvGraphicFramePr>
        <p:xfrm>
          <a:off x="196848" y="1526589"/>
          <a:ext cx="4679950" cy="629284"/>
        </p:xfrm>
        <a:graphic>
          <a:graphicData uri="http://schemas.openxmlformats.org/drawingml/2006/table">
            <a:tbl>
              <a:tblPr/>
              <a:tblGrid>
                <a:gridCol w="2916555"/>
                <a:gridCol w="1763395"/>
              </a:tblGrid>
              <a:tr h="370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SN-QX-08E</a:t>
                      </a:r>
                      <a:endParaRPr sz="2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36244" algn="l" rtl="0" eaLnBrk="0">
                        <a:lnSpc>
                          <a:spcPct val="8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 cleaning</a:t>
                      </a:r>
                      <a:r>
                        <a:rPr sz="10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bask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et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411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4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ts val="144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Display:LED</a:t>
                      </a:r>
                      <a:r>
                        <a:rPr sz="1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display</a:t>
                      </a: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Power(W):35</a:t>
                      </a:r>
                      <a:endParaRPr sz="11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0045" algn="l" rtl="0" eaLnBrk="0">
                        <a:lnSpc>
                          <a:spcPts val="109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Number  of  trans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ducers:1</a:t>
                      </a: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" name="group 2"/>
          <p:cNvGrpSpPr/>
          <p:nvPr/>
        </p:nvGrpSpPr>
        <p:grpSpPr>
          <a:xfrm rot="21600000">
            <a:off x="25400" y="641350"/>
            <a:ext cx="5035550" cy="565150"/>
            <a:chOff x="0" y="0"/>
            <a:chExt cx="5035550" cy="565150"/>
          </a:xfrm>
        </p:grpSpPr>
        <p:pic>
          <p:nvPicPr>
            <p:cNvPr id="56" name="picture 5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035550" cy="565150"/>
            </a:xfrm>
            <a:prstGeom prst="rect">
              <a:avLst/>
            </a:prstGeom>
          </p:spPr>
        </p:pic>
        <p:sp>
          <p:nvSpPr>
            <p:cNvPr id="58" name="textbox 58"/>
            <p:cNvSpPr/>
            <p:nvPr/>
          </p:nvSpPr>
          <p:spPr>
            <a:xfrm>
              <a:off x="-12700" y="-12700"/>
              <a:ext cx="5060950" cy="5981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758950" algn="l" rtl="0" eaLnBrk="0">
                <a:lnSpc>
                  <a:spcPct val="80000"/>
                </a:lnSpc>
                <a:spcBef>
                  <a:spcPts val="4"/>
                </a:spcBef>
                <a:tabLst/>
              </a:pPr>
              <a:r>
                <a:rPr sz="1900" b="1" kern="0" spc="-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0" name="textbox 60"/>
          <p:cNvSpPr/>
          <p:nvPr/>
        </p:nvSpPr>
        <p:spPr>
          <a:xfrm>
            <a:off x="215900" y="2213254"/>
            <a:ext cx="3529965" cy="495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351"/>
              </a:lnSpc>
              <a:tabLst/>
            </a:pPr>
            <a:r>
              <a:rPr sz="1600" kern="0" spc="-10" baseline="4685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baseline="4685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capacity:0.8L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000" kern="0" spc="-10" baseline="-3962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baseline="-3962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</a:t>
            </a:r>
            <a:r>
              <a:rPr sz="1000" kern="0" spc="-10" baseline="-3962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  </a:t>
            </a:r>
            <a:r>
              <a:rPr sz="1000" kern="0" spc="-20" baseline="-3962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20" baseline="-3962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20" baseline="-3962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1100" kern="0" spc="-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47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   dimensions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mm:155×90×6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5(L×W×H)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581451" y="2261746"/>
            <a:ext cx="71805" cy="236727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502266" y="2261746"/>
            <a:ext cx="71806" cy="235808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388653" y="2261746"/>
            <a:ext cx="93572" cy="235808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3299993" y="2439924"/>
            <a:ext cx="121285" cy="90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1000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eg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3267469" y="2314795"/>
            <a:ext cx="91439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8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96628" y="2261746"/>
            <a:ext cx="71805" cy="236727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3136700" y="2398083"/>
            <a:ext cx="71119" cy="139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96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3104176" y="2249046"/>
            <a:ext cx="97789" cy="204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08"/>
              </a:lnSpc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2970917" y="2424140"/>
            <a:ext cx="118110" cy="107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9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2933821" y="2314795"/>
            <a:ext cx="132714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2000"/>
              </a:lnSpc>
              <a:tabLst/>
            </a:pP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n: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2896863" y="2425560"/>
            <a:ext cx="98425" cy="106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6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5000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2851537" y="2314795"/>
            <a:ext cx="9906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8"/>
              </a:lnSpc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2847613" y="2425560"/>
            <a:ext cx="48894" cy="106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5000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2839437" y="2289992"/>
            <a:ext cx="4762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794275" y="2304923"/>
            <a:ext cx="43561" cy="192632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2626518" y="2439924"/>
            <a:ext cx="195579" cy="90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1000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gme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2603083" y="2314795"/>
            <a:ext cx="21844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4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2000"/>
              </a:lnSpc>
              <a:tabLst/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ura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521219" y="2261746"/>
            <a:ext cx="94278" cy="236727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2337342" y="2439924"/>
            <a:ext cx="118745" cy="90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12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2333650" y="2314795"/>
            <a:ext cx="99060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4"/>
              </a:lnSpc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206853" y="2302692"/>
            <a:ext cx="41694" cy="195781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2121954" y="2398083"/>
            <a:ext cx="120650" cy="139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96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80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2103068" y="2314795"/>
            <a:ext cx="132714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9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2078570" y="2423890"/>
            <a:ext cx="65405" cy="107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2065502" y="2289992"/>
            <a:ext cx="4762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215900" y="2787853"/>
            <a:ext cx="1125219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degassing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82750" y="2743200"/>
            <a:ext cx="2933700" cy="281305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19050" y="641350"/>
            <a:ext cx="5048250" cy="565150"/>
            <a:chOff x="0" y="0"/>
            <a:chExt cx="5048250" cy="565150"/>
          </a:xfrm>
        </p:grpSpPr>
        <p:pic>
          <p:nvPicPr>
            <p:cNvPr id="116" name="picture 1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48250" cy="565150"/>
            </a:xfrm>
            <a:prstGeom prst="rect">
              <a:avLst/>
            </a:prstGeom>
          </p:spPr>
        </p:pic>
        <p:sp>
          <p:nvSpPr>
            <p:cNvPr id="118" name="textbox 118"/>
            <p:cNvSpPr/>
            <p:nvPr/>
          </p:nvSpPr>
          <p:spPr>
            <a:xfrm>
              <a:off x="-12700" y="-12700"/>
              <a:ext cx="5073650" cy="5975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3515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120" name="table 120"/>
          <p:cNvGraphicFramePr>
            <a:graphicFrameLocks noGrp="1"/>
          </p:cNvGraphicFramePr>
          <p:nvPr/>
        </p:nvGraphicFramePr>
        <p:xfrm>
          <a:off x="222248" y="1951328"/>
          <a:ext cx="4513579" cy="465454"/>
        </p:xfrm>
        <a:graphic>
          <a:graphicData uri="http://schemas.openxmlformats.org/drawingml/2006/table">
            <a:tbl>
              <a:tblPr/>
              <a:tblGrid>
                <a:gridCol w="1939925"/>
                <a:gridCol w="2573655"/>
              </a:tblGrid>
              <a:tr h="236854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567"/>
                        </a:lnSpc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Display</a:t>
                      </a:r>
                      <a:r>
                        <a:rPr sz="11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Knob</a:t>
                      </a:r>
                      <a:r>
                        <a:rPr sz="11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+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indicator</a:t>
                      </a:r>
                      <a:r>
                        <a:rPr sz="11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</a:t>
                      </a:r>
                      <a:endParaRPr sz="11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1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337"/>
                        </a:lnSpc>
                        <a:tabLst/>
                      </a:pPr>
                      <a:r>
                        <a:rPr sz="1700" kern="0" spc="0" baseline="-212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r>
                        <a:rPr sz="1700" kern="0" spc="40" baseline="-212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(W):160</a:t>
                      </a:r>
                      <a:r>
                        <a:rPr sz="11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kern="0" spc="0" baseline="2038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Number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kern="0" spc="0" baseline="2038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kern="0" spc="0" baseline="2038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transducers</a:t>
                      </a:r>
                      <a:r>
                        <a:rPr sz="1100" kern="0" spc="40" baseline="2038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r>
                        <a:rPr sz="1100" kern="0" spc="30" baseline="2038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sz="1100" baseline="20389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ts val="114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Inner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tank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capacity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:1.3L</a:t>
                      </a: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4625" algn="l" rtl="0" eaLnBrk="0">
                        <a:lnSpc>
                          <a:spcPts val="15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Timing</a:t>
                      </a:r>
                      <a:r>
                        <a:rPr sz="11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duration</a:t>
                      </a:r>
                      <a:r>
                        <a:rPr sz="11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:1-30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11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2" name="textbox 122"/>
          <p:cNvSpPr/>
          <p:nvPr/>
        </p:nvSpPr>
        <p:spPr>
          <a:xfrm>
            <a:off x="209549" y="2786278"/>
            <a:ext cx="1894839" cy="4311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Room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-80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2"/>
              </a:spcBef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 power:100W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209550" y="2478379"/>
            <a:ext cx="3053714" cy="224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):150×140×65(L×W×H)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grpSp>
        <p:nvGrpSpPr>
          <p:cNvPr id="6" name="group 6"/>
          <p:cNvGrpSpPr/>
          <p:nvPr/>
        </p:nvGrpSpPr>
        <p:grpSpPr>
          <a:xfrm rot="21600000">
            <a:off x="203200" y="1428750"/>
            <a:ext cx="1511300" cy="393700"/>
            <a:chOff x="0" y="0"/>
            <a:chExt cx="1511300" cy="393700"/>
          </a:xfrm>
        </p:grpSpPr>
        <p:pic>
          <p:nvPicPr>
            <p:cNvPr id="126" name="picture 1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511300" cy="393700"/>
            </a:xfrm>
            <a:prstGeom prst="rect">
              <a:avLst/>
            </a:prstGeom>
          </p:spPr>
        </p:pic>
        <p:sp>
          <p:nvSpPr>
            <p:cNvPr id="128" name="textbox 128"/>
            <p:cNvSpPr/>
            <p:nvPr/>
          </p:nvSpPr>
          <p:spPr>
            <a:xfrm>
              <a:off x="-12700" y="-12700"/>
              <a:ext cx="1536700" cy="4641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39700" algn="l" rtl="0" eaLnBrk="0">
                <a:lnSpc>
                  <a:spcPct val="82000"/>
                </a:lnSpc>
                <a:spcBef>
                  <a:spcPts val="3"/>
                </a:spcBef>
                <a:tabLst/>
              </a:pPr>
              <a:r>
                <a:rPr sz="2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SN-QX-13</a:t>
              </a:r>
              <a:endParaRPr sz="21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5000"/>
            <a:ext cx="5080000" cy="5080000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215899" y="1937055"/>
            <a:ext cx="4324350" cy="7670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47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Display:LED display             </a:t>
            </a:r>
            <a:r>
              <a:rPr sz="1800" kern="0" spc="-10" baseline="237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Power(W):160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300" kern="0" spc="-10" baseline="2332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10" baseline="2332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10" baseline="2332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transduce</a:t>
            </a:r>
            <a:r>
              <a:rPr sz="1300" kern="0" spc="-20" baseline="2332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rs:1</a:t>
            </a:r>
            <a:endParaRPr sz="1300" baseline="23324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spcBef>
                <a:spcPts val="490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:1.3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Timer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duration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:0-99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spcBef>
                <a:spcPts val="2"/>
              </a:spcBef>
              <a:tabLst/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dimensions(mm):150×14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0×65(L×W×H)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pic>
        <p:nvPicPr>
          <p:cNvPr id="134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44700" y="3968750"/>
            <a:ext cx="1879600" cy="159385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25400" y="641350"/>
            <a:ext cx="5041900" cy="565150"/>
            <a:chOff x="0" y="0"/>
            <a:chExt cx="5041900" cy="565150"/>
          </a:xfrm>
        </p:grpSpPr>
        <p:pic>
          <p:nvPicPr>
            <p:cNvPr id="136" name="picture 1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041900" cy="565150"/>
            </a:xfrm>
            <a:prstGeom prst="rect">
              <a:avLst/>
            </a:prstGeom>
          </p:spPr>
        </p:pic>
        <p:sp>
          <p:nvSpPr>
            <p:cNvPr id="138" name="textbox 138"/>
            <p:cNvSpPr/>
            <p:nvPr/>
          </p:nvSpPr>
          <p:spPr>
            <a:xfrm>
              <a:off x="-12700" y="-12700"/>
              <a:ext cx="5067300" cy="5975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203200" y="1428750"/>
            <a:ext cx="1524000" cy="400050"/>
            <a:chOff x="0" y="0"/>
            <a:chExt cx="1524000" cy="400050"/>
          </a:xfrm>
        </p:grpSpPr>
        <p:pic>
          <p:nvPicPr>
            <p:cNvPr id="140" name="picture 14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524000" cy="393700"/>
            </a:xfrm>
            <a:prstGeom prst="rect">
              <a:avLst/>
            </a:prstGeom>
          </p:spPr>
        </p:pic>
        <p:sp>
          <p:nvSpPr>
            <p:cNvPr id="142" name="textbox 142"/>
            <p:cNvSpPr/>
            <p:nvPr/>
          </p:nvSpPr>
          <p:spPr>
            <a:xfrm>
              <a:off x="-12700" y="-12700"/>
              <a:ext cx="1549400" cy="473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8100" algn="l" rtl="0" eaLnBrk="0">
                <a:lnSpc>
                  <a:spcPct val="82000"/>
                </a:lnSpc>
                <a:spcBef>
                  <a:spcPts val="4"/>
                </a:spcBef>
                <a:tabLst/>
              </a:pPr>
              <a:r>
                <a:rPr sz="2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SN-QX-13D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44" name="textbox 144"/>
          <p:cNvSpPr/>
          <p:nvPr/>
        </p:nvSpPr>
        <p:spPr>
          <a:xfrm>
            <a:off x="215900" y="2819958"/>
            <a:ext cx="1290955" cy="400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 rang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e:room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50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:100W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2063750" y="3124200"/>
            <a:ext cx="889000" cy="495300"/>
            <a:chOff x="0" y="0"/>
            <a:chExt cx="889000" cy="495300"/>
          </a:xfrm>
        </p:grpSpPr>
        <p:pic>
          <p:nvPicPr>
            <p:cNvPr id="146" name="picture 14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889000" cy="495300"/>
            </a:xfrm>
            <a:prstGeom prst="rect">
              <a:avLst/>
            </a:prstGeom>
          </p:spPr>
        </p:pic>
        <p:sp>
          <p:nvSpPr>
            <p:cNvPr id="148" name="textbox 148"/>
            <p:cNvSpPr/>
            <p:nvPr/>
          </p:nvSpPr>
          <p:spPr>
            <a:xfrm>
              <a:off x="-12700" y="-12700"/>
              <a:ext cx="914400" cy="5207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260350" algn="l" rtl="0" eaLnBrk="0">
                <a:lnSpc>
                  <a:spcPts val="257"/>
                </a:lnSpc>
                <a:spcBef>
                  <a:spcPts val="2"/>
                </a:spcBef>
                <a:tabLst/>
              </a:pPr>
              <a:r>
                <a:rPr sz="4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</a:t>
              </a:r>
              <a:endParaRPr sz="400" dirty="0">
                <a:latin typeface="Arial"/>
                <a:ea typeface="Arial"/>
                <a:cs typeface="Arial"/>
              </a:endParaRPr>
            </a:p>
            <a:p>
              <a:pPr marL="260350" algn="l" rtl="0" eaLnBrk="0">
                <a:lnSpc>
                  <a:spcPct val="83000"/>
                </a:lnSpc>
                <a:tabLst/>
              </a:pP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Tcg0hwg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259715" algn="l" rtl="0" eaLnBrk="0">
                <a:lnSpc>
                  <a:spcPts val="301"/>
                </a:lnSpc>
                <a:spcBef>
                  <a:spcPts val="333"/>
                </a:spcBef>
                <a:tabLst/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260350" algn="l" rtl="0" eaLnBrk="0">
                <a:lnSpc>
                  <a:spcPct val="91000"/>
                </a:lnSpc>
                <a:spcBef>
                  <a:spcPts val="4"/>
                </a:spcBef>
                <a:tabLst/>
              </a:pPr>
              <a:r>
                <a:rPr sz="4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nG</a:t>
              </a:r>
              <a:endParaRPr sz="400" dirty="0">
                <a:latin typeface="Arial"/>
                <a:ea typeface="Arial"/>
                <a:cs typeface="Arial"/>
              </a:endParaRPr>
            </a:p>
            <a:p>
              <a:pPr marL="259715" algn="l" rtl="0" eaLnBrk="0">
                <a:lnSpc>
                  <a:spcPts val="497"/>
                </a:lnSpc>
                <a:spcBef>
                  <a:spcPts val="589"/>
                </a:spcBef>
                <a:tabLst/>
              </a:pPr>
              <a:r>
                <a:rPr sz="400" kern="0" spc="0" dirty="0">
                  <a:solidFill>
                    <a:srgbClr val="706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waitetnofmal</a:t>
              </a:r>
              <a:r>
                <a:rPr sz="400" kern="0" spc="-10" dirty="0">
                  <a:solidFill>
                    <a:srgbClr val="706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tm</a:t>
              </a:r>
              <a:endParaRPr sz="400" dirty="0">
                <a:latin typeface="Arial"/>
                <a:ea typeface="Arial"/>
                <a:cs typeface="Arial"/>
              </a:endParaRPr>
            </a:p>
            <a:p>
              <a:pPr marL="259715" algn="l" rtl="0" eaLnBrk="0">
                <a:lnSpc>
                  <a:spcPts val="497"/>
                </a:lnSpc>
                <a:tabLst/>
              </a:pPr>
              <a:r>
                <a:rPr sz="4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bn</a:t>
              </a:r>
              <a:endParaRPr sz="4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0" name="textbox 150"/>
          <p:cNvSpPr/>
          <p:nvPr/>
        </p:nvSpPr>
        <p:spPr>
          <a:xfrm>
            <a:off x="1551279" y="2786278"/>
            <a:ext cx="52768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-80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82750" y="2743200"/>
            <a:ext cx="2933700" cy="281305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25400" y="641350"/>
            <a:ext cx="5041900" cy="565150"/>
            <a:chOff x="0" y="0"/>
            <a:chExt cx="5041900" cy="565150"/>
          </a:xfrm>
        </p:grpSpPr>
        <p:pic>
          <p:nvPicPr>
            <p:cNvPr id="154" name="picture 15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41900" cy="565150"/>
            </a:xfrm>
            <a:prstGeom prst="rect">
              <a:avLst/>
            </a:prstGeom>
          </p:spPr>
        </p:pic>
        <p:sp>
          <p:nvSpPr>
            <p:cNvPr id="156" name="textbox 156"/>
            <p:cNvSpPr/>
            <p:nvPr/>
          </p:nvSpPr>
          <p:spPr>
            <a:xfrm>
              <a:off x="-12700" y="-12700"/>
              <a:ext cx="5067300" cy="5975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8" name="textbox 158"/>
          <p:cNvSpPr/>
          <p:nvPr/>
        </p:nvSpPr>
        <p:spPr>
          <a:xfrm>
            <a:off x="2336800" y="1983104"/>
            <a:ext cx="2404110" cy="450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750" indent="-19050" algn="l" rtl="0" eaLnBrk="0">
              <a:lnSpc>
                <a:spcPct val="130000"/>
              </a:lnSpc>
              <a:tabLst/>
            </a:pPr>
            <a:r>
              <a:rPr sz="1700" kern="0" spc="0" baseline="-919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700" kern="0" spc="60" baseline="-919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(W):160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000" kern="0" spc="0" baseline="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baseline="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baseline="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transducers</a:t>
            </a:r>
            <a:r>
              <a:rPr sz="1000" kern="0" spc="60" baseline="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duration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:1-30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215900" y="1938630"/>
            <a:ext cx="1791970" cy="480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Knob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+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015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8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:2L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215900" y="2797353"/>
            <a:ext cx="1841500" cy="420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contro  range:Roo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temp-80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7"/>
              </a:spcBef>
              <a:tabLst/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 power:100W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64" name="textbox 164"/>
          <p:cNvSpPr/>
          <p:nvPr/>
        </p:nvSpPr>
        <p:spPr>
          <a:xfrm>
            <a:off x="247649" y="2478379"/>
            <a:ext cx="3129279" cy="224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tank dimensions(mm):150×140×100(L×W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×H)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203200" y="1428750"/>
            <a:ext cx="1511300" cy="393700"/>
            <a:chOff x="0" y="0"/>
            <a:chExt cx="1511300" cy="393700"/>
          </a:xfrm>
        </p:grpSpPr>
        <p:pic>
          <p:nvPicPr>
            <p:cNvPr id="166" name="picture 16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511300" cy="393700"/>
            </a:xfrm>
            <a:prstGeom prst="rect">
              <a:avLst/>
            </a:prstGeom>
          </p:spPr>
        </p:pic>
        <p:sp>
          <p:nvSpPr>
            <p:cNvPr id="168" name="textbox 168"/>
            <p:cNvSpPr/>
            <p:nvPr/>
          </p:nvSpPr>
          <p:spPr>
            <a:xfrm>
              <a:off x="-12700" y="-12700"/>
              <a:ext cx="1536700" cy="4641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39700" algn="l" rtl="0" eaLnBrk="0">
                <a:lnSpc>
                  <a:spcPct val="82000"/>
                </a:lnSpc>
                <a:spcBef>
                  <a:spcPts val="3"/>
                </a:spcBef>
                <a:tabLst/>
              </a:pPr>
              <a:r>
                <a:rPr sz="2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SN-QX-20</a:t>
              </a:r>
              <a:endParaRPr sz="21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5000"/>
            <a:ext cx="5080000" cy="5080000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215900" y="1944980"/>
            <a:ext cx="4329429" cy="758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85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700" kern="0" spc="0" baseline="24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700" kern="0" spc="20" baseline="24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(W):160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200" kern="0" spc="0" baseline="25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baseline="25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baseline="25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transducers</a:t>
            </a:r>
            <a:r>
              <a:rPr sz="1200" kern="0" spc="20" baseline="25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200" kern="0" spc="10" baseline="25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1200" baseline="2514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spcBef>
                <a:spcPts val="442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duration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:0-99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ts val="1567"/>
              </a:lnSpc>
              <a:spcBef>
                <a:spcPts val="5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tank dimensions(mm):150×140×100(L×W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×H)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174" name="picture 1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38350" y="3968750"/>
            <a:ext cx="1885950" cy="1593850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25400" y="641350"/>
            <a:ext cx="5041900" cy="565150"/>
            <a:chOff x="0" y="0"/>
            <a:chExt cx="5041900" cy="565150"/>
          </a:xfrm>
        </p:grpSpPr>
        <p:pic>
          <p:nvPicPr>
            <p:cNvPr id="176" name="picture 17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041900" cy="565150"/>
            </a:xfrm>
            <a:prstGeom prst="rect">
              <a:avLst/>
            </a:prstGeom>
          </p:spPr>
        </p:pic>
        <p:sp>
          <p:nvSpPr>
            <p:cNvPr id="178" name="textbox 178"/>
            <p:cNvSpPr/>
            <p:nvPr/>
          </p:nvSpPr>
          <p:spPr>
            <a:xfrm>
              <a:off x="-12700" y="-12700"/>
              <a:ext cx="5067300" cy="5975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203200" y="1428750"/>
            <a:ext cx="1517650" cy="400050"/>
            <a:chOff x="0" y="0"/>
            <a:chExt cx="1517650" cy="400050"/>
          </a:xfrm>
        </p:grpSpPr>
        <p:pic>
          <p:nvPicPr>
            <p:cNvPr id="180" name="picture 18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517650" cy="393700"/>
            </a:xfrm>
            <a:prstGeom prst="rect">
              <a:avLst/>
            </a:prstGeom>
          </p:spPr>
        </p:pic>
        <p:sp>
          <p:nvSpPr>
            <p:cNvPr id="182" name="textbox 182"/>
            <p:cNvSpPr/>
            <p:nvPr/>
          </p:nvSpPr>
          <p:spPr>
            <a:xfrm>
              <a:off x="-12700" y="-12700"/>
              <a:ext cx="1543050" cy="473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8100" algn="l" rtl="0" eaLnBrk="0">
                <a:lnSpc>
                  <a:spcPct val="82000"/>
                </a:lnSpc>
                <a:spcBef>
                  <a:spcPts val="4"/>
                </a:spcBef>
                <a:tabLst/>
              </a:pPr>
              <a:r>
                <a:rPr sz="2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SN-QX-20D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84" name="textbox 184"/>
          <p:cNvSpPr/>
          <p:nvPr/>
        </p:nvSpPr>
        <p:spPr>
          <a:xfrm>
            <a:off x="215900" y="2825902"/>
            <a:ext cx="1290955" cy="398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range:room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4"/>
              </a:spcBef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 power:100W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grpSp>
        <p:nvGrpSpPr>
          <p:cNvPr id="22" name="group 22"/>
          <p:cNvGrpSpPr/>
          <p:nvPr/>
        </p:nvGrpSpPr>
        <p:grpSpPr>
          <a:xfrm rot="21600000">
            <a:off x="2063750" y="3124200"/>
            <a:ext cx="889000" cy="495300"/>
            <a:chOff x="0" y="0"/>
            <a:chExt cx="889000" cy="495300"/>
          </a:xfrm>
        </p:grpSpPr>
        <p:pic>
          <p:nvPicPr>
            <p:cNvPr id="186" name="picture 18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889000" cy="495300"/>
            </a:xfrm>
            <a:prstGeom prst="rect">
              <a:avLst/>
            </a:prstGeom>
          </p:spPr>
        </p:pic>
        <p:sp>
          <p:nvSpPr>
            <p:cNvPr id="188" name="textbox 188"/>
            <p:cNvSpPr/>
            <p:nvPr/>
          </p:nvSpPr>
          <p:spPr>
            <a:xfrm>
              <a:off x="234950" y="15601"/>
              <a:ext cx="549909" cy="425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840"/>
                </a:lnSpc>
                <a:tabLst/>
              </a:pPr>
              <a:r>
                <a:rPr sz="600" kern="0" spc="0" baseline="73799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</a:t>
              </a:r>
              <a:r>
                <a:rPr sz="3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cg</a:t>
              </a:r>
              <a:r>
                <a:rPr sz="5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ghgk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31750" algn="l" rtl="0" eaLnBrk="0">
                <a:lnSpc>
                  <a:spcPct val="90000"/>
                </a:lnSpc>
                <a:spcBef>
                  <a:spcPts val="571"/>
                </a:spcBef>
                <a:tabLst/>
              </a:pP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Pot</a:t>
              </a: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sp</a:t>
              </a:r>
              <a:endParaRPr sz="4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5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31115" algn="l" rtl="0" eaLnBrk="0">
                <a:lnSpc>
                  <a:spcPts val="954"/>
                </a:lnSpc>
                <a:spcBef>
                  <a:spcPts val="1"/>
                </a:spcBef>
                <a:tabLst/>
              </a:pP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aleoma   coo</a:t>
              </a:r>
              <a:endParaRPr sz="7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90" name="textbox 190"/>
          <p:cNvSpPr/>
          <p:nvPr/>
        </p:nvSpPr>
        <p:spPr>
          <a:xfrm>
            <a:off x="1579930" y="2794203"/>
            <a:ext cx="497840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temp-80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2317749" y="3502342"/>
            <a:ext cx="130175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13"/>
              </a:lnSpc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wbn</a:t>
            </a:r>
            <a:endParaRPr sz="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12900" y="2813050"/>
            <a:ext cx="3149600" cy="2736850"/>
          </a:xfrm>
          <a:prstGeom prst="rect">
            <a:avLst/>
          </a:prstGeom>
        </p:spPr>
      </p:pic>
      <p:sp>
        <p:nvSpPr>
          <p:cNvPr id="196" name="textbox 196"/>
          <p:cNvSpPr/>
          <p:nvPr/>
        </p:nvSpPr>
        <p:spPr>
          <a:xfrm>
            <a:off x="215900" y="2011781"/>
            <a:ext cx="4647565" cy="6896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8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1600" kern="0" spc="0" baseline="-325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Display:Knob+Indicator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600" kern="0" spc="0" baseline="-325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600" kern="0" spc="0" baseline="-325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Power(W):220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200" kern="0" spc="0" baseline="1302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Vibrating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200" kern="0" spc="0" baseline="1302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200" kern="0" spc="0" baseline="1302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Quantity:2</a:t>
            </a:r>
            <a:endParaRPr sz="1200" baseline="13022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spcBef>
                <a:spcPts val="566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:3.2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Duration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:1-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30min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spcBef>
                <a:spcPts val="4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):240×140×100(L×W×H)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25400" y="641350"/>
            <a:ext cx="5041900" cy="565150"/>
            <a:chOff x="0" y="0"/>
            <a:chExt cx="5041900" cy="565150"/>
          </a:xfrm>
        </p:grpSpPr>
        <p:pic>
          <p:nvPicPr>
            <p:cNvPr id="198" name="picture 19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41900" cy="565150"/>
            </a:xfrm>
            <a:prstGeom prst="rect">
              <a:avLst/>
            </a:prstGeom>
          </p:spPr>
        </p:pic>
        <p:sp>
          <p:nvSpPr>
            <p:cNvPr id="200" name="textbox 200"/>
            <p:cNvSpPr/>
            <p:nvPr/>
          </p:nvSpPr>
          <p:spPr>
            <a:xfrm>
              <a:off x="-12700" y="-12700"/>
              <a:ext cx="5067300" cy="5975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02" name="textbox 202"/>
          <p:cNvSpPr/>
          <p:nvPr/>
        </p:nvSpPr>
        <p:spPr>
          <a:xfrm>
            <a:off x="215900" y="2787853"/>
            <a:ext cx="1664970" cy="431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range:Room temp-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80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108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:100W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203200" y="1428750"/>
            <a:ext cx="1511300" cy="393700"/>
            <a:chOff x="0" y="0"/>
            <a:chExt cx="1511300" cy="393700"/>
          </a:xfrm>
        </p:grpSpPr>
        <p:pic>
          <p:nvPicPr>
            <p:cNvPr id="204" name="picture 20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511300" cy="393700"/>
            </a:xfrm>
            <a:prstGeom prst="rect">
              <a:avLst/>
            </a:prstGeom>
          </p:spPr>
        </p:pic>
        <p:sp>
          <p:nvSpPr>
            <p:cNvPr id="206" name="textbox 206"/>
            <p:cNvSpPr/>
            <p:nvPr/>
          </p:nvSpPr>
          <p:spPr>
            <a:xfrm>
              <a:off x="-12700" y="-12700"/>
              <a:ext cx="1536700" cy="4641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33350" algn="l" rtl="0" eaLnBrk="0">
                <a:lnSpc>
                  <a:spcPct val="82000"/>
                </a:lnSpc>
                <a:spcBef>
                  <a:spcPts val="3"/>
                </a:spcBef>
                <a:tabLst/>
              </a:pPr>
              <a:r>
                <a:rPr sz="2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SN-QX-32</a:t>
              </a:r>
              <a:endParaRPr sz="21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picture 2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54150" y="2724150"/>
            <a:ext cx="3409950" cy="2762250"/>
          </a:xfrm>
          <a:prstGeom prst="rect">
            <a:avLst/>
          </a:prstGeom>
        </p:spPr>
      </p:pic>
      <p:grpSp>
        <p:nvGrpSpPr>
          <p:cNvPr id="28" name="group 28"/>
          <p:cNvGrpSpPr/>
          <p:nvPr/>
        </p:nvGrpSpPr>
        <p:grpSpPr>
          <a:xfrm rot="21600000">
            <a:off x="25400" y="641350"/>
            <a:ext cx="5041900" cy="558800"/>
            <a:chOff x="0" y="0"/>
            <a:chExt cx="5041900" cy="558800"/>
          </a:xfrm>
        </p:grpSpPr>
        <p:pic>
          <p:nvPicPr>
            <p:cNvPr id="210" name="picture 2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41900" cy="558800"/>
            </a:xfrm>
            <a:prstGeom prst="rect">
              <a:avLst/>
            </a:prstGeom>
          </p:spPr>
        </p:pic>
        <p:sp>
          <p:nvSpPr>
            <p:cNvPr id="212" name="textbox 212"/>
            <p:cNvSpPr/>
            <p:nvPr/>
          </p:nvSpPr>
          <p:spPr>
            <a:xfrm>
              <a:off x="-12700" y="-12700"/>
              <a:ext cx="5067300" cy="5911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14" name="textbox 214"/>
          <p:cNvSpPr/>
          <p:nvPr/>
        </p:nvSpPr>
        <p:spPr>
          <a:xfrm>
            <a:off x="215900" y="2478379"/>
            <a:ext cx="3186429" cy="745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Tank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Dimensions(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mm):240×140×100(L×W×H)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48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range:room    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emp-80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7"/>
              </a:spcBef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 power:100W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216" name="table 216"/>
          <p:cNvGraphicFramePr>
            <a:graphicFrameLocks noGrp="1"/>
          </p:cNvGraphicFramePr>
          <p:nvPr/>
        </p:nvGraphicFramePr>
        <p:xfrm>
          <a:off x="228598" y="1957678"/>
          <a:ext cx="4367530" cy="469265"/>
        </p:xfrm>
        <a:graphic>
          <a:graphicData uri="http://schemas.openxmlformats.org/drawingml/2006/table">
            <a:tbl>
              <a:tblPr/>
              <a:tblGrid>
                <a:gridCol w="1600835"/>
                <a:gridCol w="2766695"/>
              </a:tblGrid>
              <a:tr h="235584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567"/>
                        </a:lnSpc>
                        <a:tabLst/>
                      </a:pP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Display:LED  display</a:t>
                      </a:r>
                      <a:endParaRPr sz="11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1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700" kern="0" spc="0" baseline="-612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r>
                        <a:rPr sz="1700" kern="0" spc="20" baseline="-612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(W):220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1200" kern="0" spc="0" baseline="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Vibrating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1200" kern="0" spc="0" baseline="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Head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1200" kern="0" spc="0" baseline="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Quantity</a:t>
                      </a:r>
                      <a:r>
                        <a:rPr sz="1200" kern="0" spc="10" baseline="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:2</a:t>
                      </a:r>
                      <a:endParaRPr sz="1200" baseline="8681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36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ts val="109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Inner  Ta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nk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Capacity:3.2L</a:t>
                      </a: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8765" algn="l" rtl="0" eaLnBrk="0">
                        <a:lnSpc>
                          <a:spcPts val="151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Timer</a:t>
                      </a:r>
                      <a:r>
                        <a:rPr sz="11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duration</a:t>
                      </a:r>
                      <a:r>
                        <a:rPr sz="11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:0-99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endParaRPr sz="11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30" name="group 30"/>
          <p:cNvGrpSpPr/>
          <p:nvPr/>
        </p:nvGrpSpPr>
        <p:grpSpPr>
          <a:xfrm rot="21600000">
            <a:off x="203200" y="1428750"/>
            <a:ext cx="1517650" cy="400050"/>
            <a:chOff x="0" y="0"/>
            <a:chExt cx="1517650" cy="400050"/>
          </a:xfrm>
        </p:grpSpPr>
        <p:pic>
          <p:nvPicPr>
            <p:cNvPr id="218" name="picture 2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517650" cy="393700"/>
            </a:xfrm>
            <a:prstGeom prst="rect">
              <a:avLst/>
            </a:prstGeom>
          </p:spPr>
        </p:pic>
        <p:sp>
          <p:nvSpPr>
            <p:cNvPr id="220" name="textbox 220"/>
            <p:cNvSpPr/>
            <p:nvPr/>
          </p:nvSpPr>
          <p:spPr>
            <a:xfrm>
              <a:off x="-12700" y="-12700"/>
              <a:ext cx="1543050" cy="473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8100" algn="l" rtl="0" eaLnBrk="0">
                <a:lnSpc>
                  <a:spcPct val="82000"/>
                </a:lnSpc>
                <a:spcBef>
                  <a:spcPts val="4"/>
                </a:spcBef>
                <a:tabLst/>
              </a:pPr>
              <a:r>
                <a:rPr sz="2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SN-QX-32D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08100" y="2806700"/>
            <a:ext cx="3549650" cy="2851150"/>
          </a:xfrm>
          <a:prstGeom prst="rect">
            <a:avLst/>
          </a:prstGeom>
        </p:spPr>
      </p:pic>
      <p:grpSp>
        <p:nvGrpSpPr>
          <p:cNvPr id="32" name="group 32"/>
          <p:cNvGrpSpPr/>
          <p:nvPr/>
        </p:nvGrpSpPr>
        <p:grpSpPr>
          <a:xfrm rot="21600000">
            <a:off x="25400" y="641350"/>
            <a:ext cx="5041900" cy="558800"/>
            <a:chOff x="0" y="0"/>
            <a:chExt cx="5041900" cy="558800"/>
          </a:xfrm>
        </p:grpSpPr>
        <p:pic>
          <p:nvPicPr>
            <p:cNvPr id="224" name="picture 2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41900" cy="558800"/>
            </a:xfrm>
            <a:prstGeom prst="rect">
              <a:avLst/>
            </a:prstGeom>
          </p:spPr>
        </p:pic>
        <p:sp>
          <p:nvSpPr>
            <p:cNvPr id="226" name="textbox 226"/>
            <p:cNvSpPr/>
            <p:nvPr/>
          </p:nvSpPr>
          <p:spPr>
            <a:xfrm>
              <a:off x="-12700" y="-12700"/>
              <a:ext cx="5067300" cy="5911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28" name="textbox 228"/>
          <p:cNvSpPr/>
          <p:nvPr/>
        </p:nvSpPr>
        <p:spPr>
          <a:xfrm>
            <a:off x="215900" y="2795778"/>
            <a:ext cx="1664335" cy="4279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tabLst/>
            </a:pP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nge:Room  temp-80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10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:300W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203200" y="1428750"/>
            <a:ext cx="1511300" cy="393700"/>
            <a:chOff x="0" y="0"/>
            <a:chExt cx="1511300" cy="393700"/>
          </a:xfrm>
        </p:grpSpPr>
        <p:pic>
          <p:nvPicPr>
            <p:cNvPr id="230" name="picture 2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511300" cy="393700"/>
            </a:xfrm>
            <a:prstGeom prst="rect">
              <a:avLst/>
            </a:prstGeom>
          </p:spPr>
        </p:pic>
        <p:sp>
          <p:nvSpPr>
            <p:cNvPr id="232" name="textbox 232"/>
            <p:cNvSpPr/>
            <p:nvPr/>
          </p:nvSpPr>
          <p:spPr>
            <a:xfrm>
              <a:off x="-12700" y="-12700"/>
              <a:ext cx="1536700" cy="4641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33350" algn="l" rtl="0" eaLnBrk="0">
                <a:lnSpc>
                  <a:spcPct val="82000"/>
                </a:lnSpc>
                <a:spcBef>
                  <a:spcPts val="3"/>
                </a:spcBef>
                <a:tabLst/>
              </a:pPr>
              <a:r>
                <a:rPr sz="2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SN-QX-65</a:t>
              </a:r>
              <a:endParaRPr sz="2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34" name="textbox 234"/>
          <p:cNvSpPr/>
          <p:nvPr/>
        </p:nvSpPr>
        <p:spPr>
          <a:xfrm>
            <a:off x="215900" y="2494229"/>
            <a:ext cx="3141979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):300×155×150(L×W×H)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36" name="textbox 236"/>
          <p:cNvSpPr/>
          <p:nvPr/>
        </p:nvSpPr>
        <p:spPr>
          <a:xfrm>
            <a:off x="215900" y="1996084"/>
            <a:ext cx="1384300" cy="4362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8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38000"/>
              </a:lnSpc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Display:Knob+indica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tan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 capacity:6.5L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38" name="textbox 238"/>
          <p:cNvSpPr/>
          <p:nvPr/>
        </p:nvSpPr>
        <p:spPr>
          <a:xfrm>
            <a:off x="2362200" y="2221179"/>
            <a:ext cx="1635125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      duration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:1-30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40" name="textbox 240"/>
          <p:cNvSpPr/>
          <p:nvPr/>
        </p:nvSpPr>
        <p:spPr>
          <a:xfrm>
            <a:off x="3689349" y="1910029"/>
            <a:ext cx="610869" cy="341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244"/>
              </a:lnSpc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 of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44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42" name="textbox 242"/>
          <p:cNvSpPr/>
          <p:nvPr/>
        </p:nvSpPr>
        <p:spPr>
          <a:xfrm>
            <a:off x="2336800" y="2019884"/>
            <a:ext cx="86741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(W):480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44" name="textbox 244"/>
          <p:cNvSpPr/>
          <p:nvPr/>
        </p:nvSpPr>
        <p:spPr>
          <a:xfrm>
            <a:off x="4306212" y="1910029"/>
            <a:ext cx="496569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vibrating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46" name="textbox 246"/>
          <p:cNvSpPr/>
          <p:nvPr/>
        </p:nvSpPr>
        <p:spPr>
          <a:xfrm>
            <a:off x="1746104" y="1954479"/>
            <a:ext cx="261620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picture 2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62100" y="2774950"/>
            <a:ext cx="3435350" cy="2787650"/>
          </a:xfrm>
          <a:prstGeom prst="rect">
            <a:avLst/>
          </a:prstGeom>
        </p:spPr>
      </p:pic>
      <p:pic>
        <p:nvPicPr>
          <p:cNvPr id="250" name="picture 2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3200" y="1428750"/>
            <a:ext cx="1517650" cy="393700"/>
          </a:xfrm>
          <a:prstGeom prst="rect">
            <a:avLst/>
          </a:prstGeom>
        </p:spPr>
      </p:pic>
      <p:sp>
        <p:nvSpPr>
          <p:cNvPr id="252" name="textbox 252"/>
          <p:cNvSpPr/>
          <p:nvPr/>
        </p:nvSpPr>
        <p:spPr>
          <a:xfrm>
            <a:off x="215899" y="1600073"/>
            <a:ext cx="4398645" cy="1107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3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SN-QX-65D</a:t>
            </a:r>
            <a:endParaRPr sz="2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47"/>
              </a:lnSpc>
              <a:spcBef>
                <a:spcPts val="599"/>
              </a:spcBef>
              <a:tabLst/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LED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800" kern="0" spc="0" baseline="237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800" kern="0" spc="10" baseline="237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(W):480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000" kern="0" spc="0" baseline="3032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baseline="3032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baseline="3032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vibrating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baseline="3032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heads</a:t>
            </a:r>
            <a:r>
              <a:rPr sz="1000" kern="0" spc="10" baseline="3032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</a:t>
            </a:r>
            <a:endParaRPr sz="1000" baseline="30321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10"/>
              </a:lnSpc>
              <a:spcBef>
                <a:spcPts val="652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tank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capacity:6.5L                   Timer          duration:0-99min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spcBef>
                <a:spcPts val="4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     tank       dimensions(mm):300*155*150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(L×W×H)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pSp>
        <p:nvGrpSpPr>
          <p:cNvPr id="36" name="group 36"/>
          <p:cNvGrpSpPr/>
          <p:nvPr/>
        </p:nvGrpSpPr>
        <p:grpSpPr>
          <a:xfrm rot="21600000">
            <a:off x="25400" y="641350"/>
            <a:ext cx="5041900" cy="558800"/>
            <a:chOff x="0" y="0"/>
            <a:chExt cx="5041900" cy="558800"/>
          </a:xfrm>
        </p:grpSpPr>
        <p:pic>
          <p:nvPicPr>
            <p:cNvPr id="254" name="picture 25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041900" cy="558800"/>
            </a:xfrm>
            <a:prstGeom prst="rect">
              <a:avLst/>
            </a:prstGeom>
          </p:spPr>
        </p:pic>
        <p:sp>
          <p:nvSpPr>
            <p:cNvPr id="256" name="textbox 256"/>
            <p:cNvSpPr/>
            <p:nvPr/>
          </p:nvSpPr>
          <p:spPr>
            <a:xfrm>
              <a:off x="-12700" y="-12700"/>
              <a:ext cx="5067300" cy="5911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58" name="textbox 258"/>
          <p:cNvSpPr/>
          <p:nvPr/>
        </p:nvSpPr>
        <p:spPr>
          <a:xfrm>
            <a:off x="215900" y="2738628"/>
            <a:ext cx="1724660" cy="485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2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8000"/>
              </a:lnSpc>
              <a:tabLst/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ra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nge:Room temp-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38"/>
              </a:lnSpc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80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4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Power:300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picture 2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08100" y="2806700"/>
            <a:ext cx="3549650" cy="2851150"/>
          </a:xfrm>
          <a:prstGeom prst="rect">
            <a:avLst/>
          </a:prstGeom>
        </p:spPr>
      </p:pic>
      <p:sp>
        <p:nvSpPr>
          <p:cNvPr id="262" name="textbox 262"/>
          <p:cNvSpPr/>
          <p:nvPr/>
        </p:nvSpPr>
        <p:spPr>
          <a:xfrm>
            <a:off x="209550" y="1983104"/>
            <a:ext cx="4544695" cy="707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3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Knob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+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(W):540           </a:t>
            </a:r>
            <a:r>
              <a:rPr sz="1000" kern="0" spc="0" baseline="2604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baseline="2604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baseline="2604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Transducers</a:t>
            </a:r>
            <a:r>
              <a:rPr sz="1000" kern="0" spc="10" baseline="2604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:4</a:t>
            </a:r>
            <a:endParaRPr sz="1000" baseline="26044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spcBef>
                <a:spcPts val="495"/>
              </a:spcBef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 Capacity:10L                           Timing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Duration:1-30min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48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Dimensions(mm):300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×240×150(L×W×H)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grpSp>
        <p:nvGrpSpPr>
          <p:cNvPr id="38" name="group 38"/>
          <p:cNvGrpSpPr/>
          <p:nvPr/>
        </p:nvGrpSpPr>
        <p:grpSpPr>
          <a:xfrm rot="21600000">
            <a:off x="25400" y="641350"/>
            <a:ext cx="5041900" cy="558800"/>
            <a:chOff x="0" y="0"/>
            <a:chExt cx="5041900" cy="558800"/>
          </a:xfrm>
        </p:grpSpPr>
        <p:pic>
          <p:nvPicPr>
            <p:cNvPr id="264" name="picture 2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41900" cy="558800"/>
            </a:xfrm>
            <a:prstGeom prst="rect">
              <a:avLst/>
            </a:prstGeom>
          </p:spPr>
        </p:pic>
        <p:sp>
          <p:nvSpPr>
            <p:cNvPr id="266" name="textbox 266"/>
            <p:cNvSpPr/>
            <p:nvPr/>
          </p:nvSpPr>
          <p:spPr>
            <a:xfrm>
              <a:off x="-12700" y="-12700"/>
              <a:ext cx="5067300" cy="5911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68" name="textbox 268"/>
          <p:cNvSpPr/>
          <p:nvPr/>
        </p:nvSpPr>
        <p:spPr>
          <a:xfrm>
            <a:off x="209549" y="2752903"/>
            <a:ext cx="1622425" cy="4648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3675" algn="l" rtl="0" eaLnBrk="0">
              <a:lnSpc>
                <a:spcPts val="954"/>
              </a:lnSpc>
              <a:tabLst>
                <a:tab pos="236220" algn="l"/>
              </a:tabLst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1000" kern="0" spc="10" baseline="2312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perature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baseline="2312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baseline="2312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range:Roo</a:t>
            </a:r>
            <a:r>
              <a:rPr sz="1000" kern="0" spc="0" baseline="2312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baseline="2312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temp-</a:t>
            </a:r>
            <a:endParaRPr sz="1000" baseline="23125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18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</a:t>
            </a:r>
            <a:r>
              <a:rPr sz="11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er:300W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270" name="picture 2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29730" y="2810141"/>
            <a:ext cx="116084" cy="156533"/>
          </a:xfrm>
          <a:prstGeom prst="rect">
            <a:avLst/>
          </a:prstGeom>
        </p:spPr>
      </p:pic>
      <p:sp>
        <p:nvSpPr>
          <p:cNvPr id="272" name="textbox 272"/>
          <p:cNvSpPr/>
          <p:nvPr/>
        </p:nvSpPr>
        <p:spPr>
          <a:xfrm>
            <a:off x="209550" y="2826702"/>
            <a:ext cx="141604" cy="1962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5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40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80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74" name="textbox 274"/>
          <p:cNvSpPr/>
          <p:nvPr/>
        </p:nvSpPr>
        <p:spPr>
          <a:xfrm>
            <a:off x="209550" y="2780639"/>
            <a:ext cx="127635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grpSp>
        <p:nvGrpSpPr>
          <p:cNvPr id="40" name="group 40"/>
          <p:cNvGrpSpPr/>
          <p:nvPr/>
        </p:nvGrpSpPr>
        <p:grpSpPr>
          <a:xfrm rot="21600000">
            <a:off x="203200" y="1428750"/>
            <a:ext cx="1511300" cy="393700"/>
            <a:chOff x="0" y="0"/>
            <a:chExt cx="1511300" cy="393700"/>
          </a:xfrm>
        </p:grpSpPr>
        <p:pic>
          <p:nvPicPr>
            <p:cNvPr id="276" name="picture 27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511300" cy="393700"/>
            </a:xfrm>
            <a:prstGeom prst="rect">
              <a:avLst/>
            </a:prstGeom>
          </p:spPr>
        </p:pic>
        <p:sp>
          <p:nvSpPr>
            <p:cNvPr id="278" name="textbox 278"/>
            <p:cNvSpPr/>
            <p:nvPr/>
          </p:nvSpPr>
          <p:spPr>
            <a:xfrm>
              <a:off x="-12700" y="-12700"/>
              <a:ext cx="1536700" cy="4667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1750" algn="l" rtl="0" eaLnBrk="0">
                <a:lnSpc>
                  <a:spcPct val="82000"/>
                </a:lnSpc>
                <a:spcBef>
                  <a:spcPts val="6"/>
                </a:spcBef>
                <a:tabLst/>
              </a:pPr>
              <a:r>
                <a:rPr sz="2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SN-QX-100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2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84300" y="2743200"/>
            <a:ext cx="3479800" cy="2711450"/>
          </a:xfrm>
          <a:prstGeom prst="rect">
            <a:avLst/>
          </a:prstGeom>
        </p:spPr>
      </p:pic>
      <p:sp>
        <p:nvSpPr>
          <p:cNvPr id="282" name="textbox 282"/>
          <p:cNvSpPr/>
          <p:nvPr/>
        </p:nvSpPr>
        <p:spPr>
          <a:xfrm>
            <a:off x="215899" y="2516175"/>
            <a:ext cx="3154679" cy="2580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Dimensions(mm):300×240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×150(L×W×H)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spcBef>
                <a:spcPts val="979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Normal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-80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5000"/>
              </a:lnSpc>
              <a:spcBef>
                <a:spcPts val="1123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10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:300W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755900" algn="l" rtl="0" eaLnBrk="0">
              <a:lnSpc>
                <a:spcPts val="1431"/>
              </a:lnSpc>
              <a:spcBef>
                <a:spcPts val="305"/>
              </a:spcBef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9898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2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857500" algn="l" rtl="0" eaLnBrk="0">
              <a:lnSpc>
                <a:spcPts val="874"/>
              </a:lnSpc>
              <a:spcBef>
                <a:spcPts val="1"/>
              </a:spcBef>
              <a:tabLst/>
            </a:pPr>
            <a:r>
              <a:rPr sz="700" kern="0" spc="-10" dirty="0">
                <a:solidFill>
                  <a:srgbClr val="48506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四</a:t>
            </a:r>
            <a:endParaRPr sz="700" dirty="0">
              <a:latin typeface="SimHei"/>
              <a:ea typeface="SimHei"/>
              <a:cs typeface="SimHei"/>
            </a:endParaRPr>
          </a:p>
        </p:txBody>
      </p:sp>
      <p:grpSp>
        <p:nvGrpSpPr>
          <p:cNvPr id="42" name="group 42"/>
          <p:cNvGrpSpPr/>
          <p:nvPr/>
        </p:nvGrpSpPr>
        <p:grpSpPr>
          <a:xfrm rot="21600000">
            <a:off x="25400" y="641350"/>
            <a:ext cx="5041900" cy="565150"/>
            <a:chOff x="0" y="0"/>
            <a:chExt cx="5041900" cy="565150"/>
          </a:xfrm>
        </p:grpSpPr>
        <p:pic>
          <p:nvPicPr>
            <p:cNvPr id="284" name="picture 28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41900" cy="565150"/>
            </a:xfrm>
            <a:prstGeom prst="rect">
              <a:avLst/>
            </a:prstGeom>
          </p:spPr>
        </p:pic>
        <p:sp>
          <p:nvSpPr>
            <p:cNvPr id="286" name="textbox 286"/>
            <p:cNvSpPr/>
            <p:nvPr/>
          </p:nvSpPr>
          <p:spPr>
            <a:xfrm>
              <a:off x="-12700" y="-12700"/>
              <a:ext cx="5067300" cy="5975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288" name="table 288"/>
          <p:cNvGraphicFramePr>
            <a:graphicFrameLocks noGrp="1"/>
          </p:cNvGraphicFramePr>
          <p:nvPr/>
        </p:nvGraphicFramePr>
        <p:xfrm>
          <a:off x="228598" y="1949754"/>
          <a:ext cx="4316095" cy="478789"/>
        </p:xfrm>
        <a:graphic>
          <a:graphicData uri="http://schemas.openxmlformats.org/drawingml/2006/table">
            <a:tbl>
              <a:tblPr/>
              <a:tblGrid>
                <a:gridCol w="1575435"/>
                <a:gridCol w="2740660"/>
              </a:tblGrid>
              <a:tr h="240029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635"/>
                        </a:lnSpc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Display:LED di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splay</a:t>
                      </a:r>
                      <a:endParaRPr sz="1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1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800" kern="0" spc="0" baseline="-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r>
                        <a:rPr sz="1800" kern="0" spc="30" baseline="-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(W):540</a:t>
                      </a:r>
                      <a:r>
                        <a:rPr sz="11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</a:t>
                      </a:r>
                      <a:r>
                        <a:rPr sz="1100" kern="0" spc="0" baseline="1894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Number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1100" kern="0" spc="0" baseline="1894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1100" kern="0" spc="0" baseline="1894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Transducers</a:t>
                      </a:r>
                      <a:r>
                        <a:rPr sz="1100" kern="0" spc="30" baseline="1894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:4</a:t>
                      </a:r>
                      <a:endParaRPr sz="1100" baseline="18941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7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Tank</a:t>
                      </a:r>
                      <a:r>
                        <a:rPr sz="10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Capacity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:10L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3365" algn="l" rtl="0" eaLnBrk="0">
                        <a:lnSpc>
                          <a:spcPts val="1582"/>
                        </a:lnSpc>
                        <a:tabLst/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Timer</a:t>
                      </a:r>
                      <a:r>
                        <a:rPr sz="1200" kern="0" spc="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duration:0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-99min</a:t>
                      </a:r>
                      <a:endParaRPr sz="1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44" name="group 44"/>
          <p:cNvGrpSpPr/>
          <p:nvPr/>
        </p:nvGrpSpPr>
        <p:grpSpPr>
          <a:xfrm rot="21600000">
            <a:off x="203200" y="1428750"/>
            <a:ext cx="1708150" cy="400050"/>
            <a:chOff x="0" y="0"/>
            <a:chExt cx="1708150" cy="400050"/>
          </a:xfrm>
        </p:grpSpPr>
        <p:pic>
          <p:nvPicPr>
            <p:cNvPr id="290" name="picture 29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708150" cy="393700"/>
            </a:xfrm>
            <a:prstGeom prst="rect">
              <a:avLst/>
            </a:prstGeom>
          </p:spPr>
        </p:pic>
        <p:sp>
          <p:nvSpPr>
            <p:cNvPr id="292" name="textbox 292"/>
            <p:cNvSpPr/>
            <p:nvPr/>
          </p:nvSpPr>
          <p:spPr>
            <a:xfrm>
              <a:off x="-12700" y="-12700"/>
              <a:ext cx="1733550" cy="473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8100" algn="l" rtl="0" eaLnBrk="0">
                <a:lnSpc>
                  <a:spcPct val="82000"/>
                </a:lnSpc>
                <a:spcBef>
                  <a:spcPts val="4"/>
                </a:spcBef>
                <a:tabLst/>
              </a:pPr>
              <a:r>
                <a:rPr sz="22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SN-QX-100</a:t>
              </a:r>
              <a:r>
                <a:rPr sz="2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94" name="textbox 294"/>
          <p:cNvSpPr/>
          <p:nvPr/>
        </p:nvSpPr>
        <p:spPr>
          <a:xfrm>
            <a:off x="3393886" y="4537767"/>
            <a:ext cx="367029" cy="383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162"/>
              </a:lnSpc>
              <a:tabLst/>
            </a:pPr>
            <a:r>
              <a:rPr sz="900" i="1" kern="0" spc="-10" dirty="0">
                <a:solidFill>
                  <a:srgbClr val="405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④8酸8</a:t>
            </a:r>
            <a:endParaRPr sz="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8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63525" algn="l" rtl="0" eaLnBrk="0">
              <a:lnSpc>
                <a:spcPct val="82000"/>
              </a:lnSpc>
              <a:tabLst/>
            </a:pPr>
            <a:r>
              <a:rPr sz="400" kern="0" spc="10" dirty="0">
                <a:solidFill>
                  <a:srgbClr val="B090B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二</a:t>
            </a:r>
            <a:endParaRPr sz="4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picture 2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24000" y="2774950"/>
            <a:ext cx="3352800" cy="2825750"/>
          </a:xfrm>
          <a:prstGeom prst="rect">
            <a:avLst/>
          </a:prstGeom>
        </p:spPr>
      </p:pic>
      <p:grpSp>
        <p:nvGrpSpPr>
          <p:cNvPr id="46" name="group 46"/>
          <p:cNvGrpSpPr/>
          <p:nvPr/>
        </p:nvGrpSpPr>
        <p:grpSpPr>
          <a:xfrm rot="21600000">
            <a:off x="25400" y="641350"/>
            <a:ext cx="5041900" cy="565150"/>
            <a:chOff x="0" y="0"/>
            <a:chExt cx="5041900" cy="565150"/>
          </a:xfrm>
        </p:grpSpPr>
        <p:pic>
          <p:nvPicPr>
            <p:cNvPr id="298" name="picture 29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41900" cy="565150"/>
            </a:xfrm>
            <a:prstGeom prst="rect">
              <a:avLst/>
            </a:prstGeom>
          </p:spPr>
        </p:pic>
        <p:sp>
          <p:nvSpPr>
            <p:cNvPr id="300" name="textbox 300"/>
            <p:cNvSpPr/>
            <p:nvPr/>
          </p:nvSpPr>
          <p:spPr>
            <a:xfrm>
              <a:off x="-12700" y="-12700"/>
              <a:ext cx="5067300" cy="5975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02" name="textbox 302"/>
          <p:cNvSpPr/>
          <p:nvPr/>
        </p:nvSpPr>
        <p:spPr>
          <a:xfrm>
            <a:off x="215900" y="1946554"/>
            <a:ext cx="1791970" cy="473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Display:Knob+indicator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021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8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:15L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04" name="textbox 304"/>
          <p:cNvSpPr/>
          <p:nvPr/>
        </p:nvSpPr>
        <p:spPr>
          <a:xfrm>
            <a:off x="215900" y="2803703"/>
            <a:ext cx="1625600" cy="415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range:room    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emp-80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119"/>
              </a:lnSpc>
              <a:tabLst/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Power:400W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306" name="textbox 306"/>
          <p:cNvSpPr/>
          <p:nvPr/>
        </p:nvSpPr>
        <p:spPr>
          <a:xfrm>
            <a:off x="215900" y="2492654"/>
            <a:ext cx="3275329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 tank   dimensions(mm):330*30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0*150(L×W×H)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grpSp>
        <p:nvGrpSpPr>
          <p:cNvPr id="48" name="group 48"/>
          <p:cNvGrpSpPr/>
          <p:nvPr/>
        </p:nvGrpSpPr>
        <p:grpSpPr>
          <a:xfrm rot="21600000">
            <a:off x="203200" y="1428750"/>
            <a:ext cx="1511300" cy="393700"/>
            <a:chOff x="0" y="0"/>
            <a:chExt cx="1511300" cy="393700"/>
          </a:xfrm>
        </p:grpSpPr>
        <p:pic>
          <p:nvPicPr>
            <p:cNvPr id="308" name="picture 30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511300" cy="393700"/>
            </a:xfrm>
            <a:prstGeom prst="rect">
              <a:avLst/>
            </a:prstGeom>
          </p:spPr>
        </p:pic>
        <p:sp>
          <p:nvSpPr>
            <p:cNvPr id="310" name="textbox 310"/>
            <p:cNvSpPr/>
            <p:nvPr/>
          </p:nvSpPr>
          <p:spPr>
            <a:xfrm>
              <a:off x="-12700" y="-12700"/>
              <a:ext cx="1536700" cy="4667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8100" algn="l" rtl="0" eaLnBrk="0">
                <a:lnSpc>
                  <a:spcPct val="82000"/>
                </a:lnSpc>
                <a:spcBef>
                  <a:spcPts val="6"/>
                </a:spcBef>
                <a:tabLst/>
              </a:pPr>
              <a:r>
                <a:rPr sz="2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SN-QX-150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12" name="textbox 312"/>
          <p:cNvSpPr/>
          <p:nvPr/>
        </p:nvSpPr>
        <p:spPr>
          <a:xfrm>
            <a:off x="2349499" y="2213254"/>
            <a:ext cx="1635760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durat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ion:1-30min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314" name="textbox 314"/>
          <p:cNvSpPr/>
          <p:nvPr/>
        </p:nvSpPr>
        <p:spPr>
          <a:xfrm>
            <a:off x="3689350" y="1902104"/>
            <a:ext cx="610869" cy="383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283"/>
              </a:lnSpc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 of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34"/>
              </a:lnSpc>
              <a:tabLst/>
            </a:pP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heads:6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316" name="textbox 316"/>
          <p:cNvSpPr/>
          <p:nvPr/>
        </p:nvSpPr>
        <p:spPr>
          <a:xfrm>
            <a:off x="2336800" y="2013864"/>
            <a:ext cx="907414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Power(W):760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318" name="textbox 318"/>
          <p:cNvSpPr/>
          <p:nvPr/>
        </p:nvSpPr>
        <p:spPr>
          <a:xfrm>
            <a:off x="4306215" y="1902104"/>
            <a:ext cx="496569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vibrating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picture 3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24000" y="2749550"/>
            <a:ext cx="3295650" cy="2794000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3200" y="1428750"/>
            <a:ext cx="1695450" cy="393700"/>
          </a:xfrm>
          <a:prstGeom prst="rect">
            <a:avLst/>
          </a:prstGeom>
        </p:spPr>
      </p:pic>
      <p:sp>
        <p:nvSpPr>
          <p:cNvPr id="324" name="textbox 324"/>
          <p:cNvSpPr/>
          <p:nvPr/>
        </p:nvSpPr>
        <p:spPr>
          <a:xfrm>
            <a:off x="215900" y="1589785"/>
            <a:ext cx="4392295" cy="11195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8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SN-QX-150</a:t>
            </a:r>
            <a:r>
              <a:rPr sz="2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endParaRPr sz="2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spcBef>
                <a:spcPts val="645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700" kern="0" spc="0" baseline="822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700" kern="0" spc="40" baseline="822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(W):760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000" kern="0" spc="0" baseline="2961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baseline="2961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baseline="2961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vibrating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baseline="2961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heads</a:t>
            </a:r>
            <a:r>
              <a:rPr sz="1000" kern="0" spc="30" baseline="2961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:6</a:t>
            </a:r>
            <a:endParaRPr sz="1000" baseline="29614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spcBef>
                <a:spcPts val="460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:15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duration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:0-99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spcBef>
                <a:spcPts val="1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):330*30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0*150(L×W×H)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grpSp>
        <p:nvGrpSpPr>
          <p:cNvPr id="50" name="group 50"/>
          <p:cNvGrpSpPr/>
          <p:nvPr/>
        </p:nvGrpSpPr>
        <p:grpSpPr>
          <a:xfrm rot="21600000">
            <a:off x="25400" y="641350"/>
            <a:ext cx="5041900" cy="565150"/>
            <a:chOff x="0" y="0"/>
            <a:chExt cx="5041900" cy="565150"/>
          </a:xfrm>
        </p:grpSpPr>
        <p:pic>
          <p:nvPicPr>
            <p:cNvPr id="326" name="picture 3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041900" cy="565150"/>
            </a:xfrm>
            <a:prstGeom prst="rect">
              <a:avLst/>
            </a:prstGeom>
          </p:spPr>
        </p:pic>
        <p:sp>
          <p:nvSpPr>
            <p:cNvPr id="328" name="textbox 328"/>
            <p:cNvSpPr/>
            <p:nvPr/>
          </p:nvSpPr>
          <p:spPr>
            <a:xfrm>
              <a:off x="-12700" y="-12700"/>
              <a:ext cx="5067300" cy="5975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30" name="textbox 330"/>
          <p:cNvSpPr/>
          <p:nvPr/>
        </p:nvSpPr>
        <p:spPr>
          <a:xfrm>
            <a:off x="215900" y="2803703"/>
            <a:ext cx="1625600" cy="415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range:room    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emp-80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119"/>
              </a:lnSpc>
              <a:tabLst/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Power:400W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picture 3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24000" y="2717800"/>
            <a:ext cx="3422650" cy="2927350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 rot="21600000">
            <a:off x="25400" y="641350"/>
            <a:ext cx="5041900" cy="558800"/>
            <a:chOff x="0" y="0"/>
            <a:chExt cx="5041900" cy="558800"/>
          </a:xfrm>
        </p:grpSpPr>
        <p:pic>
          <p:nvPicPr>
            <p:cNvPr id="334" name="picture 3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41900" cy="558800"/>
            </a:xfrm>
            <a:prstGeom prst="rect">
              <a:avLst/>
            </a:prstGeom>
          </p:spPr>
        </p:pic>
        <p:sp>
          <p:nvSpPr>
            <p:cNvPr id="336" name="textbox 336"/>
            <p:cNvSpPr/>
            <p:nvPr/>
          </p:nvSpPr>
          <p:spPr>
            <a:xfrm>
              <a:off x="-12700" y="-12700"/>
              <a:ext cx="5067300" cy="5911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38" name="textbox 338"/>
          <p:cNvSpPr/>
          <p:nvPr/>
        </p:nvSpPr>
        <p:spPr>
          <a:xfrm>
            <a:off x="215900" y="2534234"/>
            <a:ext cx="3116579" cy="688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):500×300×150(L×W×H)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537"/>
              </a:spcBef>
              <a:tabLst/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range:room temp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10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:500W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340" name="textbox 340"/>
          <p:cNvSpPr/>
          <p:nvPr/>
        </p:nvSpPr>
        <p:spPr>
          <a:xfrm>
            <a:off x="2336800" y="1976437"/>
            <a:ext cx="2418714" cy="455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06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400" indent="-12700" algn="l" rtl="0" eaLnBrk="0">
              <a:lnSpc>
                <a:spcPct val="133000"/>
              </a:lnSpc>
              <a:tabLst/>
            </a:pPr>
            <a:r>
              <a:rPr sz="1800" kern="0" spc="0" baseline="-86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800" kern="0" spc="30" baseline="-86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(W):980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0" baseline="94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baseline="94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baseline="94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transducers</a:t>
            </a:r>
            <a:r>
              <a:rPr sz="1100" kern="0" spc="30" baseline="94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:8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      duration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:1-30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pSp>
        <p:nvGrpSpPr>
          <p:cNvPr id="54" name="group 54"/>
          <p:cNvGrpSpPr/>
          <p:nvPr/>
        </p:nvGrpSpPr>
        <p:grpSpPr>
          <a:xfrm rot="21600000">
            <a:off x="203200" y="1428750"/>
            <a:ext cx="1511300" cy="393700"/>
            <a:chOff x="0" y="0"/>
            <a:chExt cx="1511300" cy="393700"/>
          </a:xfrm>
        </p:grpSpPr>
        <p:pic>
          <p:nvPicPr>
            <p:cNvPr id="342" name="picture 3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511300" cy="393700"/>
            </a:xfrm>
            <a:prstGeom prst="rect">
              <a:avLst/>
            </a:prstGeom>
          </p:spPr>
        </p:pic>
        <p:sp>
          <p:nvSpPr>
            <p:cNvPr id="344" name="textbox 344"/>
            <p:cNvSpPr/>
            <p:nvPr/>
          </p:nvSpPr>
          <p:spPr>
            <a:xfrm>
              <a:off x="-12700" y="-12700"/>
              <a:ext cx="1536700" cy="4667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8100" algn="l" rtl="0" eaLnBrk="0">
                <a:lnSpc>
                  <a:spcPct val="82000"/>
                </a:lnSpc>
                <a:spcBef>
                  <a:spcPts val="6"/>
                </a:spcBef>
                <a:tabLst/>
              </a:pPr>
              <a:r>
                <a:rPr sz="2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SN-QX-220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46" name="textbox 346"/>
          <p:cNvSpPr/>
          <p:nvPr/>
        </p:nvSpPr>
        <p:spPr>
          <a:xfrm>
            <a:off x="215900" y="1996084"/>
            <a:ext cx="1384300" cy="417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Display:Knob+indica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tor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00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:22L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348" name="textbox 348"/>
          <p:cNvSpPr/>
          <p:nvPr/>
        </p:nvSpPr>
        <p:spPr>
          <a:xfrm>
            <a:off x="215900" y="2819082"/>
            <a:ext cx="301625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80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sp>
        <p:nvSpPr>
          <p:cNvPr id="350" name="textbox 350"/>
          <p:cNvSpPr/>
          <p:nvPr/>
        </p:nvSpPr>
        <p:spPr>
          <a:xfrm>
            <a:off x="1746104" y="1954479"/>
            <a:ext cx="261620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picture 3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54100" y="2838450"/>
            <a:ext cx="3892550" cy="2781300"/>
          </a:xfrm>
          <a:prstGeom prst="rect">
            <a:avLst/>
          </a:prstGeom>
        </p:spPr>
      </p:pic>
      <p:sp>
        <p:nvSpPr>
          <p:cNvPr id="354" name="textbox 354"/>
          <p:cNvSpPr/>
          <p:nvPr/>
        </p:nvSpPr>
        <p:spPr>
          <a:xfrm>
            <a:off x="209549" y="1952904"/>
            <a:ext cx="4335779" cy="7378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22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600" kern="0" spc="0" baseline="18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600" kern="0" spc="10" baseline="18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(W):980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200" kern="0" spc="0" baseline="2855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baseline="2855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baseline="2855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transducers</a:t>
            </a:r>
            <a:r>
              <a:rPr sz="1200" kern="0" spc="10" baseline="2855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:8</a:t>
            </a:r>
            <a:endParaRPr sz="1200" baseline="28552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spcBef>
                <a:spcPts val="495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 capacity:22L                    T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imer   duration:0-99min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       dimensions(mm):500×300×150(L×W×H)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grpSp>
        <p:nvGrpSpPr>
          <p:cNvPr id="56" name="group 56"/>
          <p:cNvGrpSpPr/>
          <p:nvPr/>
        </p:nvGrpSpPr>
        <p:grpSpPr>
          <a:xfrm rot="21600000">
            <a:off x="25400" y="641350"/>
            <a:ext cx="5041900" cy="565150"/>
            <a:chOff x="0" y="0"/>
            <a:chExt cx="5041900" cy="565150"/>
          </a:xfrm>
        </p:grpSpPr>
        <p:pic>
          <p:nvPicPr>
            <p:cNvPr id="356" name="picture 3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41900" cy="565150"/>
            </a:xfrm>
            <a:prstGeom prst="rect">
              <a:avLst/>
            </a:prstGeom>
          </p:spPr>
        </p:pic>
        <p:sp>
          <p:nvSpPr>
            <p:cNvPr id="358" name="textbox 358"/>
            <p:cNvSpPr/>
            <p:nvPr/>
          </p:nvSpPr>
          <p:spPr>
            <a:xfrm>
              <a:off x="-12700" y="-12700"/>
              <a:ext cx="5067300" cy="5975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tabLst/>
              </a:pP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60" name="textbox 360"/>
          <p:cNvSpPr/>
          <p:nvPr/>
        </p:nvSpPr>
        <p:spPr>
          <a:xfrm>
            <a:off x="209549" y="2752903"/>
            <a:ext cx="1622425" cy="4711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3675" algn="l" rtl="0" eaLnBrk="0">
              <a:lnSpc>
                <a:spcPts val="954"/>
              </a:lnSpc>
              <a:tabLst>
                <a:tab pos="222884" algn="l"/>
              </a:tabLst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1000" kern="0" spc="10" baseline="2312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perature</a:t>
            </a:r>
            <a:r>
              <a:rPr sz="6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baseline="2312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baseline="2312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range:Room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baseline="2312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temp-</a:t>
            </a:r>
            <a:endParaRPr sz="1000" baseline="23125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</a:t>
            </a:r>
            <a:r>
              <a:rPr sz="11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er:500W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362" name="picture 3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29730" y="2810141"/>
            <a:ext cx="102933" cy="155714"/>
          </a:xfrm>
          <a:prstGeom prst="rect">
            <a:avLst/>
          </a:prstGeom>
        </p:spPr>
      </p:pic>
      <p:sp>
        <p:nvSpPr>
          <p:cNvPr id="364" name="textbox 364"/>
          <p:cNvSpPr/>
          <p:nvPr/>
        </p:nvSpPr>
        <p:spPr>
          <a:xfrm>
            <a:off x="209550" y="2833370"/>
            <a:ext cx="134620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5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33000"/>
              </a:lnSpc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80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66" name="textbox 366"/>
          <p:cNvSpPr/>
          <p:nvPr/>
        </p:nvSpPr>
        <p:spPr>
          <a:xfrm>
            <a:off x="209550" y="2780639"/>
            <a:ext cx="127635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grpSp>
        <p:nvGrpSpPr>
          <p:cNvPr id="58" name="group 58"/>
          <p:cNvGrpSpPr/>
          <p:nvPr/>
        </p:nvGrpSpPr>
        <p:grpSpPr>
          <a:xfrm rot="21600000">
            <a:off x="203200" y="1428750"/>
            <a:ext cx="1695450" cy="400050"/>
            <a:chOff x="0" y="0"/>
            <a:chExt cx="1695450" cy="400050"/>
          </a:xfrm>
        </p:grpSpPr>
        <p:pic>
          <p:nvPicPr>
            <p:cNvPr id="368" name="picture 36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695450" cy="393700"/>
            </a:xfrm>
            <a:prstGeom prst="rect">
              <a:avLst/>
            </a:prstGeom>
          </p:spPr>
        </p:pic>
        <p:sp>
          <p:nvSpPr>
            <p:cNvPr id="370" name="textbox 370"/>
            <p:cNvSpPr/>
            <p:nvPr/>
          </p:nvSpPr>
          <p:spPr>
            <a:xfrm>
              <a:off x="-12700" y="-12700"/>
              <a:ext cx="1720850" cy="473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1750" algn="l" rtl="0" eaLnBrk="0">
                <a:lnSpc>
                  <a:spcPct val="82000"/>
                </a:lnSpc>
                <a:spcBef>
                  <a:spcPts val="4"/>
                </a:spcBef>
                <a:tabLst/>
              </a:pPr>
              <a:r>
                <a:rPr sz="22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SN-QX-220</a:t>
              </a:r>
              <a:r>
                <a:rPr sz="2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3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39850" y="2711450"/>
            <a:ext cx="3594100" cy="2857500"/>
          </a:xfrm>
          <a:prstGeom prst="rect">
            <a:avLst/>
          </a:prstGeom>
        </p:spPr>
      </p:pic>
      <p:grpSp>
        <p:nvGrpSpPr>
          <p:cNvPr id="60" name="group 60"/>
          <p:cNvGrpSpPr/>
          <p:nvPr/>
        </p:nvGrpSpPr>
        <p:grpSpPr>
          <a:xfrm rot="21600000">
            <a:off x="19050" y="641350"/>
            <a:ext cx="5041900" cy="565150"/>
            <a:chOff x="0" y="0"/>
            <a:chExt cx="5041900" cy="565150"/>
          </a:xfrm>
        </p:grpSpPr>
        <p:pic>
          <p:nvPicPr>
            <p:cNvPr id="374" name="picture 3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41900" cy="565150"/>
            </a:xfrm>
            <a:prstGeom prst="rect">
              <a:avLst/>
            </a:prstGeom>
          </p:spPr>
        </p:pic>
        <p:sp>
          <p:nvSpPr>
            <p:cNvPr id="376" name="textbox 376"/>
            <p:cNvSpPr/>
            <p:nvPr/>
          </p:nvSpPr>
          <p:spPr>
            <a:xfrm>
              <a:off x="-12700" y="-12700"/>
              <a:ext cx="5067300" cy="5975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828800" algn="l" rtl="0" eaLnBrk="0">
                <a:lnSpc>
                  <a:spcPct val="83000"/>
                </a:lnSpc>
                <a:spcBef>
                  <a:spcPts val="3"/>
                </a:spcBef>
                <a:tabLst/>
              </a:pPr>
              <a:r>
                <a:rPr sz="18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</a:t>
              </a: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78" name="textbox 378"/>
          <p:cNvSpPr/>
          <p:nvPr/>
        </p:nvSpPr>
        <p:spPr>
          <a:xfrm>
            <a:off x="209550" y="2528214"/>
            <a:ext cx="3141979" cy="6896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42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Dimensions(mm):500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×300×200(L×W×H)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041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range:room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temp-80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6"/>
              </a:spcBef>
              <a:tabLst/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Power:500W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380" name="textbox 380"/>
          <p:cNvSpPr/>
          <p:nvPr/>
        </p:nvSpPr>
        <p:spPr>
          <a:xfrm>
            <a:off x="209550" y="1983104"/>
            <a:ext cx="4722495" cy="448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3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Knob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+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(W):1100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000" kern="0" spc="0" baseline="2604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baseline="2604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baseline="2604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Transducers:10</a:t>
            </a:r>
            <a:endParaRPr sz="1000" baseline="26044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spcBef>
                <a:spcPts val="3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 Capacity:30L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Timer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Durat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ion:1-30min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grpSp>
        <p:nvGrpSpPr>
          <p:cNvPr id="62" name="group 62"/>
          <p:cNvGrpSpPr/>
          <p:nvPr/>
        </p:nvGrpSpPr>
        <p:grpSpPr>
          <a:xfrm rot="21600000">
            <a:off x="203200" y="1428750"/>
            <a:ext cx="1511300" cy="400050"/>
            <a:chOff x="0" y="0"/>
            <a:chExt cx="1511300" cy="400050"/>
          </a:xfrm>
        </p:grpSpPr>
        <p:pic>
          <p:nvPicPr>
            <p:cNvPr id="382" name="picture 38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511300" cy="393700"/>
            </a:xfrm>
            <a:prstGeom prst="rect">
              <a:avLst/>
            </a:prstGeom>
          </p:spPr>
        </p:pic>
        <p:sp>
          <p:nvSpPr>
            <p:cNvPr id="384" name="textbox 384"/>
            <p:cNvSpPr/>
            <p:nvPr/>
          </p:nvSpPr>
          <p:spPr>
            <a:xfrm>
              <a:off x="-12700" y="-12700"/>
              <a:ext cx="1536700" cy="473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1750" algn="l" rtl="0" eaLnBrk="0">
                <a:lnSpc>
                  <a:spcPct val="83000"/>
                </a:lnSpc>
                <a:spcBef>
                  <a:spcPts val="1"/>
                </a:spcBef>
                <a:tabLst/>
              </a:pPr>
              <a:r>
                <a:rPr sz="22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SN-QX-300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picture 3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27150" y="2781300"/>
            <a:ext cx="3524250" cy="2819400"/>
          </a:xfrm>
          <a:prstGeom prst="rect">
            <a:avLst/>
          </a:prstGeom>
        </p:spPr>
      </p:pic>
      <p:sp>
        <p:nvSpPr>
          <p:cNvPr id="388" name="textbox 388"/>
          <p:cNvSpPr/>
          <p:nvPr/>
        </p:nvSpPr>
        <p:spPr>
          <a:xfrm>
            <a:off x="209550" y="1944980"/>
            <a:ext cx="4512945" cy="745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85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700" kern="0" spc="0" baseline="24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700" kern="0" spc="20" baseline="24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(W):1100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200" kern="0" spc="0" baseline="25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baseline="25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baseline="25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transducers</a:t>
            </a:r>
            <a:r>
              <a:rPr sz="1200" kern="0" spc="20" baseline="25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:10</a:t>
            </a:r>
            <a:endParaRPr sz="1200" baseline="2514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spcBef>
                <a:spcPts val="515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:30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duration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:0-99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5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):500×300×200(L×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W×H)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grpSp>
        <p:nvGrpSpPr>
          <p:cNvPr id="64" name="group 64"/>
          <p:cNvGrpSpPr/>
          <p:nvPr/>
        </p:nvGrpSpPr>
        <p:grpSpPr>
          <a:xfrm rot="21600000">
            <a:off x="25400" y="641350"/>
            <a:ext cx="5035550" cy="565150"/>
            <a:chOff x="0" y="0"/>
            <a:chExt cx="5035550" cy="565150"/>
          </a:xfrm>
        </p:grpSpPr>
        <p:pic>
          <p:nvPicPr>
            <p:cNvPr id="390" name="picture 39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35550" cy="565150"/>
            </a:xfrm>
            <a:prstGeom prst="rect">
              <a:avLst/>
            </a:prstGeom>
          </p:spPr>
        </p:pic>
        <p:sp>
          <p:nvSpPr>
            <p:cNvPr id="392" name="textbox 392"/>
            <p:cNvSpPr/>
            <p:nvPr/>
          </p:nvSpPr>
          <p:spPr>
            <a:xfrm>
              <a:off x="-12700" y="-12700"/>
              <a:ext cx="5060950" cy="5975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822450" algn="l" rtl="0" eaLnBrk="0">
                <a:lnSpc>
                  <a:spcPct val="83000"/>
                </a:lnSpc>
                <a:spcBef>
                  <a:spcPts val="3"/>
                </a:spcBef>
                <a:tabLst/>
              </a:pPr>
              <a:r>
                <a:rPr sz="18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Ultrasonic </a:t>
              </a:r>
              <a:r>
                <a:rPr sz="18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cleaning machine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6" name="group 66"/>
          <p:cNvGrpSpPr/>
          <p:nvPr/>
        </p:nvGrpSpPr>
        <p:grpSpPr>
          <a:xfrm rot="21600000">
            <a:off x="203200" y="1428750"/>
            <a:ext cx="1695450" cy="400050"/>
            <a:chOff x="0" y="0"/>
            <a:chExt cx="1695450" cy="400050"/>
          </a:xfrm>
        </p:grpSpPr>
        <p:pic>
          <p:nvPicPr>
            <p:cNvPr id="394" name="picture 39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695450" cy="393700"/>
            </a:xfrm>
            <a:prstGeom prst="rect">
              <a:avLst/>
            </a:prstGeom>
          </p:spPr>
        </p:pic>
        <p:sp>
          <p:nvSpPr>
            <p:cNvPr id="396" name="textbox 396"/>
            <p:cNvSpPr/>
            <p:nvPr/>
          </p:nvSpPr>
          <p:spPr>
            <a:xfrm>
              <a:off x="-12700" y="-12700"/>
              <a:ext cx="1720850" cy="473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1750" algn="l" rtl="0" eaLnBrk="0">
                <a:lnSpc>
                  <a:spcPct val="82000"/>
                </a:lnSpc>
                <a:spcBef>
                  <a:spcPts val="4"/>
                </a:spcBef>
                <a:tabLst/>
              </a:pPr>
              <a:r>
                <a:rPr sz="22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SN-QX-300</a:t>
              </a:r>
              <a:r>
                <a:rPr sz="2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98" name="textbox 398"/>
          <p:cNvSpPr/>
          <p:nvPr/>
        </p:nvSpPr>
        <p:spPr>
          <a:xfrm>
            <a:off x="209550" y="2794203"/>
            <a:ext cx="1690370" cy="423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range:Normal-80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5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Power:500W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2025-09-20T14:39:44Z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2025-09-20T14:39:46</vt:filetime>
  </property>
  <property fmtid="{D5CDD505-2E9C-101B-9397-08002B2CF9AE}" pid="4" name="UsrData">
    <vt:lpwstr>68ce4c2dc306eb001ff146e7wl</vt:lpwstr>
  </property>
</Properties>
</file>